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sldIdLst>
    <p:sldId id="256" r:id="rId5"/>
    <p:sldId id="258" r:id="rId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8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02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1209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775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8528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3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91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5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54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8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0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0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429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389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011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C59B2-464F-4A76-9BDC-0784302802E3}" type="datetimeFigureOut">
              <a:rPr lang="en-US" smtClean="0"/>
              <a:t>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D82F372-F435-42AA-9419-AAD1DFBAB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691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0517" y="405413"/>
            <a:ext cx="8984201" cy="1320800"/>
          </a:xfrm>
        </p:spPr>
        <p:txBody>
          <a:bodyPr>
            <a:normAutofit fontScale="90000"/>
          </a:bodyPr>
          <a:lstStyle/>
          <a:p>
            <a:r>
              <a:rPr lang="en-US" dirty="0"/>
              <a:t>CGP Healthcare Forum – 20 NOV 19</a:t>
            </a:r>
            <a:br>
              <a:rPr lang="en-US" dirty="0"/>
            </a:br>
            <a:r>
              <a:rPr lang="en-US" dirty="0"/>
              <a:t>VA-DLA Shared Services, Med/</a:t>
            </a:r>
            <a:r>
              <a:rPr lang="en-US" dirty="0" err="1"/>
              <a:t>Surg</a:t>
            </a:r>
            <a:r>
              <a:rPr lang="en-US" dirty="0"/>
              <a:t> Prime Vendor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0517" y="1841624"/>
            <a:ext cx="8984201" cy="4488155"/>
          </a:xfrm>
        </p:spPr>
        <p:txBody>
          <a:bodyPr/>
          <a:lstStyle/>
          <a:p>
            <a:r>
              <a:rPr lang="en-US" dirty="0"/>
              <a:t>Presenters: </a:t>
            </a:r>
            <a:br>
              <a:rPr lang="en-US" dirty="0"/>
            </a:br>
            <a:r>
              <a:rPr lang="en-US" dirty="0"/>
              <a:t>- Dr. Jaime Wilbur, Acquisition Director, SAC, VA MSPV Program</a:t>
            </a:r>
            <a:br>
              <a:rPr lang="en-US" dirty="0"/>
            </a:br>
            <a:r>
              <a:rPr lang="en-US" dirty="0"/>
              <a:t>- Steve Bollendorf, Chief, DLA MSPV Program </a:t>
            </a:r>
          </a:p>
          <a:p>
            <a:r>
              <a:rPr lang="en-US" dirty="0"/>
              <a:t>VA MSPV 2.0 Update</a:t>
            </a:r>
            <a:br>
              <a:rPr lang="en-US" dirty="0"/>
            </a:br>
            <a:r>
              <a:rPr lang="en-US" dirty="0"/>
              <a:t>- Solicitation Re-Issue Date: 27 SEP 19</a:t>
            </a:r>
            <a:br>
              <a:rPr lang="en-US" dirty="0"/>
            </a:br>
            <a:r>
              <a:rPr lang="en-US" dirty="0"/>
              <a:t>- Proposal Closing Date: 28 OCT 19</a:t>
            </a:r>
            <a:br>
              <a:rPr lang="en-US" dirty="0"/>
            </a:br>
            <a:r>
              <a:rPr lang="en-US" dirty="0"/>
              <a:t>- Proposals Currently Under Evaluation</a:t>
            </a:r>
          </a:p>
          <a:p>
            <a:r>
              <a:rPr lang="en-US" dirty="0"/>
              <a:t>Blanket Purchase Agreements (BPA) Update</a:t>
            </a:r>
            <a:br>
              <a:rPr lang="en-US" dirty="0"/>
            </a:br>
            <a:r>
              <a:rPr lang="en-US" dirty="0"/>
              <a:t>- RFQs issued and closed for 23 Product Categories</a:t>
            </a:r>
          </a:p>
          <a:p>
            <a:r>
              <a:rPr lang="en-US" dirty="0"/>
              <a:t>DMLSS (Defense Medical Logistics Standard Support) Implementation Schedule</a:t>
            </a:r>
            <a:br>
              <a:rPr lang="en-US" dirty="0"/>
            </a:br>
            <a:r>
              <a:rPr lang="en-US" dirty="0"/>
              <a:t>- Multi-Year Roll-out throughout the VA</a:t>
            </a:r>
            <a:br>
              <a:rPr lang="en-US" dirty="0"/>
            </a:br>
            <a:r>
              <a:rPr lang="en-US" dirty="0"/>
              <a:t>- Pilot Sites: </a:t>
            </a:r>
            <a:br>
              <a:rPr lang="en-US" dirty="0"/>
            </a:br>
            <a:r>
              <a:rPr lang="en-US" dirty="0"/>
              <a:t>	  James A. Lovell Federal Healthcare Center (FHCC), Winter 2020</a:t>
            </a:r>
            <a:br>
              <a:rPr lang="en-US" dirty="0"/>
            </a:br>
            <a:r>
              <a:rPr lang="en-US" dirty="0"/>
              <a:t>	  VISN 20, begins with Spokane and Puget Sound, Summer 2020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920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3985" y="405413"/>
            <a:ext cx="8984201" cy="1320800"/>
          </a:xfrm>
        </p:spPr>
        <p:txBody>
          <a:bodyPr>
            <a:normAutofit fontScale="90000"/>
          </a:bodyPr>
          <a:lstStyle/>
          <a:p>
            <a:r>
              <a:rPr lang="en-US" dirty="0"/>
              <a:t>CGP Healthcare Forum – 20 NOV 19</a:t>
            </a:r>
            <a:br>
              <a:rPr lang="en-US" dirty="0"/>
            </a:br>
            <a:r>
              <a:rPr lang="en-US" dirty="0"/>
              <a:t>VA-DLA Shared Services, Med/</a:t>
            </a:r>
            <a:r>
              <a:rPr lang="en-US" dirty="0" err="1"/>
              <a:t>Surg</a:t>
            </a:r>
            <a:r>
              <a:rPr lang="en-US" dirty="0"/>
              <a:t> Prime Vendor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0517" y="1930400"/>
            <a:ext cx="8984201" cy="44881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VA-DLA Inter-Agency Agreement (IAA) for FHCC and VISN 20</a:t>
            </a:r>
            <a:br>
              <a:rPr lang="en-US" dirty="0"/>
            </a:br>
            <a:r>
              <a:rPr lang="en-US" dirty="0"/>
              <a:t>- Signed on 21 AUG 19</a:t>
            </a:r>
            <a:br>
              <a:rPr lang="en-US" dirty="0"/>
            </a:br>
            <a:r>
              <a:rPr lang="en-US" dirty="0"/>
              <a:t>- Serves as a Pilot to allow JAL FHCC and VISN 20 to order medical supplies via </a:t>
            </a:r>
            <a:br>
              <a:rPr lang="en-US" dirty="0"/>
            </a:br>
            <a:r>
              <a:rPr lang="en-US" dirty="0"/>
              <a:t>  the DMLSS ordering system and DLA’s Prime Vendor Program </a:t>
            </a:r>
          </a:p>
          <a:p>
            <a:r>
              <a:rPr lang="en-US" dirty="0"/>
              <a:t>FHCC Update: </a:t>
            </a:r>
            <a:br>
              <a:rPr lang="en-US" dirty="0"/>
            </a:br>
            <a:r>
              <a:rPr lang="en-US" dirty="0"/>
              <a:t>- Transitioned to DLA MSPV Support on 1 MAR 19</a:t>
            </a:r>
            <a:br>
              <a:rPr lang="en-US" dirty="0"/>
            </a:br>
            <a:r>
              <a:rPr lang="en-US" dirty="0"/>
              <a:t>- Ordering via DLA ECAT Portal until DMLSS Implementation (Winter 2020)</a:t>
            </a:r>
            <a:br>
              <a:rPr lang="en-US" dirty="0"/>
            </a:br>
            <a:r>
              <a:rPr lang="en-US" dirty="0"/>
              <a:t>- Sales as of 6 NOV: $2.1M, 1,163 orders, 4464 lines, 867 unique items</a:t>
            </a:r>
          </a:p>
          <a:p>
            <a:r>
              <a:rPr lang="en-US" dirty="0"/>
              <a:t>VISN 20 Transition to DLA MSPV</a:t>
            </a:r>
            <a:br>
              <a:rPr lang="en-US" dirty="0"/>
            </a:br>
            <a:r>
              <a:rPr lang="en-US" dirty="0"/>
              <a:t>- Scheduled to be implemented with DMLSS</a:t>
            </a:r>
            <a:br>
              <a:rPr lang="en-US" dirty="0"/>
            </a:br>
            <a:r>
              <a:rPr lang="en-US" dirty="0"/>
              <a:t>- Spokane VAMC, AUG ’20 and Puget Sound, SEP ‘20</a:t>
            </a:r>
            <a:br>
              <a:rPr lang="en-US" dirty="0"/>
            </a:br>
            <a:r>
              <a:rPr lang="en-US" dirty="0"/>
              <a:t>- Remaining Sites to follow</a:t>
            </a:r>
          </a:p>
          <a:p>
            <a:r>
              <a:rPr lang="en-US" dirty="0"/>
              <a:t>Veteran Small Business Outreach</a:t>
            </a:r>
            <a:br>
              <a:rPr lang="en-US" dirty="0"/>
            </a:br>
            <a:r>
              <a:rPr lang="en-US" dirty="0"/>
              <a:t>- VA-DLA Co-Brief at 9th Annual National Veterans Small Business Engagement (NVSBE)</a:t>
            </a:r>
            <a:br>
              <a:rPr lang="en-US" dirty="0"/>
            </a:br>
            <a:r>
              <a:rPr lang="en-US" dirty="0"/>
              <a:t>   in Nashville, TN on 10-11 DEC</a:t>
            </a:r>
            <a:br>
              <a:rPr lang="en-US" dirty="0"/>
            </a:br>
            <a:r>
              <a:rPr lang="en-US" dirty="0"/>
              <a:t>- Training on DLA’s MSPV Program and How to Obtain a DLA </a:t>
            </a:r>
            <a:br>
              <a:rPr lang="en-US" dirty="0"/>
            </a:br>
            <a:r>
              <a:rPr lang="en-US" dirty="0"/>
              <a:t>  Distribution and Pricing Agreement (DAPA)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75122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B5634EB390FB479B372A4CEF71D5EA" ma:contentTypeVersion="12" ma:contentTypeDescription="Create a new document." ma:contentTypeScope="" ma:versionID="9938ac1636d9c0a559bec66f11173c59">
  <xsd:schema xmlns:xsd="http://www.w3.org/2001/XMLSchema" xmlns:xs="http://www.w3.org/2001/XMLSchema" xmlns:p="http://schemas.microsoft.com/office/2006/metadata/properties" xmlns:ns2="f6439bbe-5f69-489c-9027-c809fcc50868" xmlns:ns3="236ef46e-e3b7-46df-8f3c-b78cccef73f4" targetNamespace="http://schemas.microsoft.com/office/2006/metadata/properties" ma:root="true" ma:fieldsID="c1834493a7a8541acbaad459adf2629c" ns2:_="" ns3:_="">
    <xsd:import namespace="f6439bbe-5f69-489c-9027-c809fcc50868"/>
    <xsd:import namespace="236ef46e-e3b7-46df-8f3c-b78cccef73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439bbe-5f69-489c-9027-c809fcc508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ef46e-e3b7-46df-8f3c-b78cccef73f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1DDB44-FE23-4371-8FE6-E4ADA4E298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439bbe-5f69-489c-9027-c809fcc50868"/>
    <ds:schemaRef ds:uri="236ef46e-e3b7-46df-8f3c-b78cccef7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F7A70B-E20A-40DE-8CCC-00CEF9E7DD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3FC530-4753-483F-8F92-CC10A02D79E5}">
  <ds:schemaRefs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236ef46e-e3b7-46df-8f3c-b78cccef73f4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f6439bbe-5f69-489c-9027-c809fcc50868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83</TotalTime>
  <Words>27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Facet</vt:lpstr>
      <vt:lpstr>CGP Healthcare Forum – 20 NOV 19 VA-DLA Shared Services, Med/Surg Prime Vendor</vt:lpstr>
      <vt:lpstr>CGP Healthcare Forum – 20 NOV 19 VA-DLA Shared Services, Med/Surg Prime Vendor</vt:lpstr>
    </vt:vector>
  </TitlesOfParts>
  <Company>Defense Logistics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CGP Healthcare Forum – 20 NOV 19 VA-DLA Shared Services, Med/Surg Prime Vendor</dc:title>
  <dc:creator>Bollendorf, Steven J CIV DLA TROOP SUPPORT (US)</dc:creator>
  <cp:lastModifiedBy>Aubrey Woolley</cp:lastModifiedBy>
  <cp:revision>13</cp:revision>
  <cp:lastPrinted>2019-11-07T18:43:11Z</cp:lastPrinted>
  <dcterms:created xsi:type="dcterms:W3CDTF">2019-11-06T21:57:48Z</dcterms:created>
  <dcterms:modified xsi:type="dcterms:W3CDTF">2020-01-02T19:03:28Z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0x01010057B5634EB390FB479B372A4CEF71D5EA</vt:lpwstr>
  </property>
</Properties>
</file>