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4" r:id="rId6"/>
    <p:sldId id="267" r:id="rId7"/>
    <p:sldId id="27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brey Woolley" initials="AW" lastIdx="1" clrIdx="0">
    <p:extLst>
      <p:ext uri="{19B8F6BF-5375-455C-9EA6-DF929625EA0E}">
        <p15:presenceInfo xmlns:p15="http://schemas.microsoft.com/office/powerpoint/2012/main" userId="S::AWoolley@thecgp.org::5d4c4a37-d824-439d-a6fc-a198088291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0BC"/>
    <a:srgbClr val="002D86"/>
    <a:srgbClr val="16439B"/>
    <a:srgbClr val="113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EA999-90C8-40C0-8750-5670DBA032EB}" v="212" dt="2021-02-02T03:18:20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7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ED9DC-DDFC-44BF-BF9C-1AA3E40B601A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193FB-9C06-4445-B4D6-EA75F2FB97D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4000" dirty="0"/>
            <a:t>Healthcare Committee</a:t>
          </a:r>
        </a:p>
      </dgm:t>
    </dgm:pt>
    <dgm:pt modelId="{285A8440-341A-4050-A044-28B132931D57}" type="parTrans" cxnId="{763F3B65-5851-4719-9B01-876369371A23}">
      <dgm:prSet/>
      <dgm:spPr/>
      <dgm:t>
        <a:bodyPr/>
        <a:lstStyle/>
        <a:p>
          <a:pPr algn="ctr"/>
          <a:endParaRPr lang="en-US"/>
        </a:p>
      </dgm:t>
    </dgm:pt>
    <dgm:pt modelId="{5DF6EA0E-95DE-4C92-B2C2-AABE8EA235F0}" type="sibTrans" cxnId="{763F3B65-5851-4719-9B01-876369371A23}">
      <dgm:prSet/>
      <dgm:spPr/>
      <dgm:t>
        <a:bodyPr/>
        <a:lstStyle/>
        <a:p>
          <a:pPr algn="ctr"/>
          <a:endParaRPr lang="en-US"/>
        </a:p>
      </dgm:t>
    </dgm:pt>
    <dgm:pt modelId="{5B8A4401-2360-4FC3-B30D-FCCBB2873521}" type="asst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800" dirty="0"/>
            <a:t>Pharmaceutical Subcommittee</a:t>
          </a:r>
        </a:p>
      </dgm:t>
    </dgm:pt>
    <dgm:pt modelId="{3BFD4E13-0FD6-4CA6-8693-12C29243CAD5}" type="parTrans" cxnId="{5B5D87E9-7669-4CE3-A59B-37B685571267}">
      <dgm:prSet/>
      <dgm:spPr/>
      <dgm:t>
        <a:bodyPr/>
        <a:lstStyle/>
        <a:p>
          <a:pPr algn="ctr"/>
          <a:endParaRPr lang="en-US"/>
        </a:p>
      </dgm:t>
    </dgm:pt>
    <dgm:pt modelId="{2E599060-C99F-43BF-8436-916BAF033009}" type="sibTrans" cxnId="{5B5D87E9-7669-4CE3-A59B-37B685571267}">
      <dgm:prSet/>
      <dgm:spPr/>
      <dgm:t>
        <a:bodyPr/>
        <a:lstStyle/>
        <a:p>
          <a:pPr algn="ctr"/>
          <a:endParaRPr lang="en-US"/>
        </a:p>
      </dgm:t>
    </dgm:pt>
    <dgm:pt modelId="{4A9844B6-E668-40E6-B5BA-6CC26678CE3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dirty="0"/>
            <a:t>Medical/Surgical</a:t>
          </a:r>
        </a:p>
        <a:p>
          <a:pPr algn="ctr"/>
          <a:r>
            <a:rPr lang="en-US" sz="2800" dirty="0"/>
            <a:t>Subcommittee</a:t>
          </a:r>
        </a:p>
      </dgm:t>
    </dgm:pt>
    <dgm:pt modelId="{A63A2697-2F58-4B1F-9358-5687B3B127BD}" type="parTrans" cxnId="{FAEE5C6B-16CE-4FD1-986C-746275271A29}">
      <dgm:prSet/>
      <dgm:spPr/>
      <dgm:t>
        <a:bodyPr/>
        <a:lstStyle/>
        <a:p>
          <a:pPr algn="ctr"/>
          <a:endParaRPr lang="en-US"/>
        </a:p>
      </dgm:t>
    </dgm:pt>
    <dgm:pt modelId="{0332880B-8B6C-4D66-8A22-A0896ECEAF69}" type="sibTrans" cxnId="{FAEE5C6B-16CE-4FD1-986C-746275271A29}">
      <dgm:prSet/>
      <dgm:spPr/>
      <dgm:t>
        <a:bodyPr/>
        <a:lstStyle/>
        <a:p>
          <a:pPr algn="ctr"/>
          <a:endParaRPr lang="en-US"/>
        </a:p>
      </dgm:t>
    </dgm:pt>
    <dgm:pt modelId="{3D2079F4-85EF-4450-9E1D-BE0DDA860E61}" type="pres">
      <dgm:prSet presAssocID="{3AFED9DC-DDFC-44BF-BF9C-1AA3E40B60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909E83-00A5-4140-A528-3E6DEF801199}" type="pres">
      <dgm:prSet presAssocID="{75F193FB-9C06-4445-B4D6-EA75F2FB97D4}" presName="hierRoot1" presStyleCnt="0">
        <dgm:presLayoutVars>
          <dgm:hierBranch val="init"/>
        </dgm:presLayoutVars>
      </dgm:prSet>
      <dgm:spPr/>
    </dgm:pt>
    <dgm:pt modelId="{6545B037-2978-4841-8AAE-87270E4E5FC8}" type="pres">
      <dgm:prSet presAssocID="{75F193FB-9C06-4445-B4D6-EA75F2FB97D4}" presName="rootComposite1" presStyleCnt="0"/>
      <dgm:spPr/>
    </dgm:pt>
    <dgm:pt modelId="{D0D3875D-C7FC-4760-85D5-2A86553F6E4B}" type="pres">
      <dgm:prSet presAssocID="{75F193FB-9C06-4445-B4D6-EA75F2FB97D4}" presName="rootText1" presStyleLbl="node0" presStyleIdx="0" presStyleCnt="1" custScaleX="171175" custLinFactNeighborX="-2805" custLinFactNeighborY="13242">
        <dgm:presLayoutVars>
          <dgm:chPref val="3"/>
        </dgm:presLayoutVars>
      </dgm:prSet>
      <dgm:spPr/>
    </dgm:pt>
    <dgm:pt modelId="{87640029-7122-43AD-B445-C4E298327896}" type="pres">
      <dgm:prSet presAssocID="{75F193FB-9C06-4445-B4D6-EA75F2FB97D4}" presName="rootConnector1" presStyleLbl="node1" presStyleIdx="0" presStyleCnt="0"/>
      <dgm:spPr/>
    </dgm:pt>
    <dgm:pt modelId="{FA6F5554-D09E-4437-B8E3-E38D57E63BA8}" type="pres">
      <dgm:prSet presAssocID="{75F193FB-9C06-4445-B4D6-EA75F2FB97D4}" presName="hierChild2" presStyleCnt="0"/>
      <dgm:spPr/>
    </dgm:pt>
    <dgm:pt modelId="{37C7E17B-CA33-4FE7-8B8B-331CFCD1142C}" type="pres">
      <dgm:prSet presAssocID="{75F193FB-9C06-4445-B4D6-EA75F2FB97D4}" presName="hierChild3" presStyleCnt="0"/>
      <dgm:spPr/>
    </dgm:pt>
    <dgm:pt modelId="{115FB9EA-3765-4D80-813D-35DD1D0F8335}" type="pres">
      <dgm:prSet presAssocID="{3BFD4E13-0FD6-4CA6-8693-12C29243CAD5}" presName="Name111" presStyleLbl="parChTrans1D2" presStyleIdx="0" presStyleCnt="2"/>
      <dgm:spPr/>
    </dgm:pt>
    <dgm:pt modelId="{DC0C2882-F01B-4CFF-B973-3DFA06FB2162}" type="pres">
      <dgm:prSet presAssocID="{5B8A4401-2360-4FC3-B30D-FCCBB2873521}" presName="hierRoot3" presStyleCnt="0">
        <dgm:presLayoutVars>
          <dgm:hierBranch val="init"/>
        </dgm:presLayoutVars>
      </dgm:prSet>
      <dgm:spPr/>
    </dgm:pt>
    <dgm:pt modelId="{C07D9427-FC21-4840-AE8A-F1F335D90600}" type="pres">
      <dgm:prSet presAssocID="{5B8A4401-2360-4FC3-B30D-FCCBB2873521}" presName="rootComposite3" presStyleCnt="0"/>
      <dgm:spPr/>
    </dgm:pt>
    <dgm:pt modelId="{3402515A-1A45-4DA7-B52B-A222E53D66DC}" type="pres">
      <dgm:prSet presAssocID="{5B8A4401-2360-4FC3-B30D-FCCBB2873521}" presName="rootText3" presStyleLbl="asst1" presStyleIdx="0" presStyleCnt="2" custScaleX="80054" custScaleY="80054" custLinFactNeighborX="-3559">
        <dgm:presLayoutVars>
          <dgm:chPref val="3"/>
        </dgm:presLayoutVars>
      </dgm:prSet>
      <dgm:spPr/>
    </dgm:pt>
    <dgm:pt modelId="{CACD4AE1-76C0-456D-98EC-DF5A4FB1D96E}" type="pres">
      <dgm:prSet presAssocID="{5B8A4401-2360-4FC3-B30D-FCCBB2873521}" presName="rootConnector3" presStyleLbl="asst1" presStyleIdx="0" presStyleCnt="2"/>
      <dgm:spPr/>
    </dgm:pt>
    <dgm:pt modelId="{B6B65AFF-D669-4F17-9565-73946E40107F}" type="pres">
      <dgm:prSet presAssocID="{5B8A4401-2360-4FC3-B30D-FCCBB2873521}" presName="hierChild6" presStyleCnt="0"/>
      <dgm:spPr/>
    </dgm:pt>
    <dgm:pt modelId="{606D754C-9E3E-44D1-83D1-D00C260ADE0F}" type="pres">
      <dgm:prSet presAssocID="{5B8A4401-2360-4FC3-B30D-FCCBB2873521}" presName="hierChild7" presStyleCnt="0"/>
      <dgm:spPr/>
    </dgm:pt>
    <dgm:pt modelId="{D1B5B447-7501-4BA5-B060-83E2D62110A9}" type="pres">
      <dgm:prSet presAssocID="{A63A2697-2F58-4B1F-9358-5687B3B127BD}" presName="Name111" presStyleLbl="parChTrans1D2" presStyleIdx="1" presStyleCnt="2"/>
      <dgm:spPr/>
    </dgm:pt>
    <dgm:pt modelId="{223444EB-FAB4-4220-9D02-BAE1BC580165}" type="pres">
      <dgm:prSet presAssocID="{4A9844B6-E668-40E6-B5BA-6CC26678CE35}" presName="hierRoot3" presStyleCnt="0">
        <dgm:presLayoutVars>
          <dgm:hierBranch val="init"/>
        </dgm:presLayoutVars>
      </dgm:prSet>
      <dgm:spPr/>
    </dgm:pt>
    <dgm:pt modelId="{DD879DA9-0309-4185-A5AD-E3774EC718A1}" type="pres">
      <dgm:prSet presAssocID="{4A9844B6-E668-40E6-B5BA-6CC26678CE35}" presName="rootComposite3" presStyleCnt="0"/>
      <dgm:spPr/>
    </dgm:pt>
    <dgm:pt modelId="{06995D9E-92CE-4C56-83BF-2BF225C1C7DC}" type="pres">
      <dgm:prSet presAssocID="{4A9844B6-E668-40E6-B5BA-6CC26678CE35}" presName="rootText3" presStyleLbl="asst1" presStyleIdx="1" presStyleCnt="2" custScaleX="87499" custScaleY="83308" custLinFactNeighborX="-11194">
        <dgm:presLayoutVars>
          <dgm:chPref val="3"/>
        </dgm:presLayoutVars>
      </dgm:prSet>
      <dgm:spPr/>
    </dgm:pt>
    <dgm:pt modelId="{4186841C-31F3-4DE4-B9F1-0ED0A63906BB}" type="pres">
      <dgm:prSet presAssocID="{4A9844B6-E668-40E6-B5BA-6CC26678CE35}" presName="rootConnector3" presStyleLbl="asst1" presStyleIdx="1" presStyleCnt="2"/>
      <dgm:spPr/>
    </dgm:pt>
    <dgm:pt modelId="{B60B508B-31D9-4F05-B55F-C0DAC0DBD56C}" type="pres">
      <dgm:prSet presAssocID="{4A9844B6-E668-40E6-B5BA-6CC26678CE35}" presName="hierChild6" presStyleCnt="0"/>
      <dgm:spPr/>
    </dgm:pt>
    <dgm:pt modelId="{40FD1749-6C4F-426F-B43D-A43E075CBC0C}" type="pres">
      <dgm:prSet presAssocID="{4A9844B6-E668-40E6-B5BA-6CC26678CE35}" presName="hierChild7" presStyleCnt="0"/>
      <dgm:spPr/>
    </dgm:pt>
  </dgm:ptLst>
  <dgm:cxnLst>
    <dgm:cxn modelId="{528F6805-1703-4262-81EE-60B454DA0DF6}" type="presOf" srcId="{A63A2697-2F58-4B1F-9358-5687B3B127BD}" destId="{D1B5B447-7501-4BA5-B060-83E2D62110A9}" srcOrd="0" destOrd="0" presId="urn:microsoft.com/office/officeart/2005/8/layout/orgChart1"/>
    <dgm:cxn modelId="{763F3B65-5851-4719-9B01-876369371A23}" srcId="{3AFED9DC-DDFC-44BF-BF9C-1AA3E40B601A}" destId="{75F193FB-9C06-4445-B4D6-EA75F2FB97D4}" srcOrd="0" destOrd="0" parTransId="{285A8440-341A-4050-A044-28B132931D57}" sibTransId="{5DF6EA0E-95DE-4C92-B2C2-AABE8EA235F0}"/>
    <dgm:cxn modelId="{FAEE5C6B-16CE-4FD1-986C-746275271A29}" srcId="{75F193FB-9C06-4445-B4D6-EA75F2FB97D4}" destId="{4A9844B6-E668-40E6-B5BA-6CC26678CE35}" srcOrd="1" destOrd="0" parTransId="{A63A2697-2F58-4B1F-9358-5687B3B127BD}" sibTransId="{0332880B-8B6C-4D66-8A22-A0896ECEAF69}"/>
    <dgm:cxn modelId="{CE60DB51-829E-439A-AE6B-556AF323E10B}" type="presOf" srcId="{4A9844B6-E668-40E6-B5BA-6CC26678CE35}" destId="{06995D9E-92CE-4C56-83BF-2BF225C1C7DC}" srcOrd="0" destOrd="0" presId="urn:microsoft.com/office/officeart/2005/8/layout/orgChart1"/>
    <dgm:cxn modelId="{A7B7D285-CBB5-4E22-896E-42BDFF3F9A61}" type="presOf" srcId="{5B8A4401-2360-4FC3-B30D-FCCBB2873521}" destId="{3402515A-1A45-4DA7-B52B-A222E53D66DC}" srcOrd="0" destOrd="0" presId="urn:microsoft.com/office/officeart/2005/8/layout/orgChart1"/>
    <dgm:cxn modelId="{D3381F88-D30D-441F-88A1-F11867AA0DA0}" type="presOf" srcId="{75F193FB-9C06-4445-B4D6-EA75F2FB97D4}" destId="{87640029-7122-43AD-B445-C4E298327896}" srcOrd="1" destOrd="0" presId="urn:microsoft.com/office/officeart/2005/8/layout/orgChart1"/>
    <dgm:cxn modelId="{291B3C8A-4F30-4089-B613-2E8E4F8A7C3E}" type="presOf" srcId="{3AFED9DC-DDFC-44BF-BF9C-1AA3E40B601A}" destId="{3D2079F4-85EF-4450-9E1D-BE0DDA860E61}" srcOrd="0" destOrd="0" presId="urn:microsoft.com/office/officeart/2005/8/layout/orgChart1"/>
    <dgm:cxn modelId="{13365F99-8987-4C71-AD9A-B300D9E906BF}" type="presOf" srcId="{3BFD4E13-0FD6-4CA6-8693-12C29243CAD5}" destId="{115FB9EA-3765-4D80-813D-35DD1D0F8335}" srcOrd="0" destOrd="0" presId="urn:microsoft.com/office/officeart/2005/8/layout/orgChart1"/>
    <dgm:cxn modelId="{97675D9F-A503-4451-89A3-794498040EDA}" type="presOf" srcId="{4A9844B6-E668-40E6-B5BA-6CC26678CE35}" destId="{4186841C-31F3-4DE4-B9F1-0ED0A63906BB}" srcOrd="1" destOrd="0" presId="urn:microsoft.com/office/officeart/2005/8/layout/orgChart1"/>
    <dgm:cxn modelId="{5B5D87E9-7669-4CE3-A59B-37B685571267}" srcId="{75F193FB-9C06-4445-B4D6-EA75F2FB97D4}" destId="{5B8A4401-2360-4FC3-B30D-FCCBB2873521}" srcOrd="0" destOrd="0" parTransId="{3BFD4E13-0FD6-4CA6-8693-12C29243CAD5}" sibTransId="{2E599060-C99F-43BF-8436-916BAF033009}"/>
    <dgm:cxn modelId="{09895EF5-DC4E-444B-93F9-DB0A5216863B}" type="presOf" srcId="{75F193FB-9C06-4445-B4D6-EA75F2FB97D4}" destId="{D0D3875D-C7FC-4760-85D5-2A86553F6E4B}" srcOrd="0" destOrd="0" presId="urn:microsoft.com/office/officeart/2005/8/layout/orgChart1"/>
    <dgm:cxn modelId="{DBEEEBF5-6EC0-4F79-B54E-286455409006}" type="presOf" srcId="{5B8A4401-2360-4FC3-B30D-FCCBB2873521}" destId="{CACD4AE1-76C0-456D-98EC-DF5A4FB1D96E}" srcOrd="1" destOrd="0" presId="urn:microsoft.com/office/officeart/2005/8/layout/orgChart1"/>
    <dgm:cxn modelId="{3B111732-B9A2-41AF-84BA-E4D97CB7F369}" type="presParOf" srcId="{3D2079F4-85EF-4450-9E1D-BE0DDA860E61}" destId="{3E909E83-00A5-4140-A528-3E6DEF801199}" srcOrd="0" destOrd="0" presId="urn:microsoft.com/office/officeart/2005/8/layout/orgChart1"/>
    <dgm:cxn modelId="{07C7F44A-BE8A-4961-AE37-A581DAF28CA8}" type="presParOf" srcId="{3E909E83-00A5-4140-A528-3E6DEF801199}" destId="{6545B037-2978-4841-8AAE-87270E4E5FC8}" srcOrd="0" destOrd="0" presId="urn:microsoft.com/office/officeart/2005/8/layout/orgChart1"/>
    <dgm:cxn modelId="{C14275CC-32D9-4FFA-94E8-6C45E005908E}" type="presParOf" srcId="{6545B037-2978-4841-8AAE-87270E4E5FC8}" destId="{D0D3875D-C7FC-4760-85D5-2A86553F6E4B}" srcOrd="0" destOrd="0" presId="urn:microsoft.com/office/officeart/2005/8/layout/orgChart1"/>
    <dgm:cxn modelId="{A526ACC2-8A05-4F96-BDF5-21BC8D8DB5F0}" type="presParOf" srcId="{6545B037-2978-4841-8AAE-87270E4E5FC8}" destId="{87640029-7122-43AD-B445-C4E298327896}" srcOrd="1" destOrd="0" presId="urn:microsoft.com/office/officeart/2005/8/layout/orgChart1"/>
    <dgm:cxn modelId="{DC41E540-C67E-4EE2-9EFB-1BFACA682C9A}" type="presParOf" srcId="{3E909E83-00A5-4140-A528-3E6DEF801199}" destId="{FA6F5554-D09E-4437-B8E3-E38D57E63BA8}" srcOrd="1" destOrd="0" presId="urn:microsoft.com/office/officeart/2005/8/layout/orgChart1"/>
    <dgm:cxn modelId="{39252CC8-2DE4-4956-A0D3-80A62C0C14F0}" type="presParOf" srcId="{3E909E83-00A5-4140-A528-3E6DEF801199}" destId="{37C7E17B-CA33-4FE7-8B8B-331CFCD1142C}" srcOrd="2" destOrd="0" presId="urn:microsoft.com/office/officeart/2005/8/layout/orgChart1"/>
    <dgm:cxn modelId="{9520398A-E48C-4A15-800A-8DEA1438732A}" type="presParOf" srcId="{37C7E17B-CA33-4FE7-8B8B-331CFCD1142C}" destId="{115FB9EA-3765-4D80-813D-35DD1D0F8335}" srcOrd="0" destOrd="0" presId="urn:microsoft.com/office/officeart/2005/8/layout/orgChart1"/>
    <dgm:cxn modelId="{90E04AAF-335E-40EC-9047-C9945ACA5920}" type="presParOf" srcId="{37C7E17B-CA33-4FE7-8B8B-331CFCD1142C}" destId="{DC0C2882-F01B-4CFF-B973-3DFA06FB2162}" srcOrd="1" destOrd="0" presId="urn:microsoft.com/office/officeart/2005/8/layout/orgChart1"/>
    <dgm:cxn modelId="{9B52D976-FB25-4183-86FC-60DD96556CC6}" type="presParOf" srcId="{DC0C2882-F01B-4CFF-B973-3DFA06FB2162}" destId="{C07D9427-FC21-4840-AE8A-F1F335D90600}" srcOrd="0" destOrd="0" presId="urn:microsoft.com/office/officeart/2005/8/layout/orgChart1"/>
    <dgm:cxn modelId="{884FBFE1-D6EA-4269-B5E1-C616BDD96F0D}" type="presParOf" srcId="{C07D9427-FC21-4840-AE8A-F1F335D90600}" destId="{3402515A-1A45-4DA7-B52B-A222E53D66DC}" srcOrd="0" destOrd="0" presId="urn:microsoft.com/office/officeart/2005/8/layout/orgChart1"/>
    <dgm:cxn modelId="{7078FD61-D8E7-46E2-8E66-2760C22172CB}" type="presParOf" srcId="{C07D9427-FC21-4840-AE8A-F1F335D90600}" destId="{CACD4AE1-76C0-456D-98EC-DF5A4FB1D96E}" srcOrd="1" destOrd="0" presId="urn:microsoft.com/office/officeart/2005/8/layout/orgChart1"/>
    <dgm:cxn modelId="{5D78654D-D94E-4AA0-B577-7B6980166C8D}" type="presParOf" srcId="{DC0C2882-F01B-4CFF-B973-3DFA06FB2162}" destId="{B6B65AFF-D669-4F17-9565-73946E40107F}" srcOrd="1" destOrd="0" presId="urn:microsoft.com/office/officeart/2005/8/layout/orgChart1"/>
    <dgm:cxn modelId="{0FF19CCD-025C-4C40-8D9D-A9BFC26EEF2A}" type="presParOf" srcId="{DC0C2882-F01B-4CFF-B973-3DFA06FB2162}" destId="{606D754C-9E3E-44D1-83D1-D00C260ADE0F}" srcOrd="2" destOrd="0" presId="urn:microsoft.com/office/officeart/2005/8/layout/orgChart1"/>
    <dgm:cxn modelId="{77C44875-1E07-4841-ADD8-E1D5BE6F831B}" type="presParOf" srcId="{37C7E17B-CA33-4FE7-8B8B-331CFCD1142C}" destId="{D1B5B447-7501-4BA5-B060-83E2D62110A9}" srcOrd="2" destOrd="0" presId="urn:microsoft.com/office/officeart/2005/8/layout/orgChart1"/>
    <dgm:cxn modelId="{C42BBC46-6A88-47BA-B9C7-5DE628E5663C}" type="presParOf" srcId="{37C7E17B-CA33-4FE7-8B8B-331CFCD1142C}" destId="{223444EB-FAB4-4220-9D02-BAE1BC580165}" srcOrd="3" destOrd="0" presId="urn:microsoft.com/office/officeart/2005/8/layout/orgChart1"/>
    <dgm:cxn modelId="{22B0AB09-F4EF-4509-AC0C-3CA67AE2C868}" type="presParOf" srcId="{223444EB-FAB4-4220-9D02-BAE1BC580165}" destId="{DD879DA9-0309-4185-A5AD-E3774EC718A1}" srcOrd="0" destOrd="0" presId="urn:microsoft.com/office/officeart/2005/8/layout/orgChart1"/>
    <dgm:cxn modelId="{5DEFF315-F0FF-4C41-A06F-F4DB4D4E7E5B}" type="presParOf" srcId="{DD879DA9-0309-4185-A5AD-E3774EC718A1}" destId="{06995D9E-92CE-4C56-83BF-2BF225C1C7DC}" srcOrd="0" destOrd="0" presId="urn:microsoft.com/office/officeart/2005/8/layout/orgChart1"/>
    <dgm:cxn modelId="{720462FC-3C9B-4343-8BBC-AB0F685384A8}" type="presParOf" srcId="{DD879DA9-0309-4185-A5AD-E3774EC718A1}" destId="{4186841C-31F3-4DE4-B9F1-0ED0A63906BB}" srcOrd="1" destOrd="0" presId="urn:microsoft.com/office/officeart/2005/8/layout/orgChart1"/>
    <dgm:cxn modelId="{25E9D4B0-8033-416B-8DE2-4D245DCC6EBA}" type="presParOf" srcId="{223444EB-FAB4-4220-9D02-BAE1BC580165}" destId="{B60B508B-31D9-4F05-B55F-C0DAC0DBD56C}" srcOrd="1" destOrd="0" presId="urn:microsoft.com/office/officeart/2005/8/layout/orgChart1"/>
    <dgm:cxn modelId="{57946F14-7779-4160-B51A-45F359DE0611}" type="presParOf" srcId="{223444EB-FAB4-4220-9D02-BAE1BC580165}" destId="{40FD1749-6C4F-426F-B43D-A43E075CBC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A93BB-913F-46FB-A78C-235C01B2420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0439FD4-5E15-4AAF-9A09-8E95D0DC7017}">
      <dgm:prSet phldrT="[Text]" custT="1"/>
      <dgm:spPr>
        <a:solidFill>
          <a:srgbClr val="002D86"/>
        </a:solidFill>
      </dgm:spPr>
      <dgm:t>
        <a:bodyPr/>
        <a:lstStyle/>
        <a:p>
          <a:r>
            <a:rPr lang="en-US" sz="2200" dirty="0"/>
            <a:t>Contract  Programs</a:t>
          </a:r>
        </a:p>
      </dgm:t>
    </dgm:pt>
    <dgm:pt modelId="{19194593-AB77-4044-9BA4-45A77C6864DD}" type="parTrans" cxnId="{8AFA9E39-9BCD-4F14-A883-66551A3B4854}">
      <dgm:prSet/>
      <dgm:spPr/>
      <dgm:t>
        <a:bodyPr/>
        <a:lstStyle/>
        <a:p>
          <a:endParaRPr lang="en-US"/>
        </a:p>
      </dgm:t>
    </dgm:pt>
    <dgm:pt modelId="{BC26988E-577C-4A88-AEE6-DC379628E572}" type="sibTrans" cxnId="{8AFA9E39-9BCD-4F14-A883-66551A3B4854}">
      <dgm:prSet/>
      <dgm:spPr/>
      <dgm:t>
        <a:bodyPr/>
        <a:lstStyle/>
        <a:p>
          <a:endParaRPr lang="en-US"/>
        </a:p>
      </dgm:t>
    </dgm:pt>
    <dgm:pt modelId="{A36139B3-A8CF-478E-9CDB-4BCCDBC1AB68}">
      <dgm:prSet phldrT="[Text]" custT="1"/>
      <dgm:spPr>
        <a:solidFill>
          <a:srgbClr val="1A50BC"/>
        </a:solidFill>
      </dgm:spPr>
      <dgm:t>
        <a:bodyPr/>
        <a:lstStyle/>
        <a:p>
          <a:r>
            <a:rPr lang="en-US" sz="2000" dirty="0"/>
            <a:t> </a:t>
          </a:r>
          <a:r>
            <a:rPr lang="en-US" sz="2200" dirty="0"/>
            <a:t>Education</a:t>
          </a:r>
        </a:p>
      </dgm:t>
    </dgm:pt>
    <dgm:pt modelId="{CC6A8D54-60E5-4328-8933-4CA8DED320BC}" type="parTrans" cxnId="{F58451E5-FD00-471C-A511-03CD0D6AC0EB}">
      <dgm:prSet/>
      <dgm:spPr/>
      <dgm:t>
        <a:bodyPr/>
        <a:lstStyle/>
        <a:p>
          <a:endParaRPr lang="en-US"/>
        </a:p>
      </dgm:t>
    </dgm:pt>
    <dgm:pt modelId="{33B6C073-6748-4672-BB48-92AA920BD5B1}" type="sibTrans" cxnId="{F58451E5-FD00-471C-A511-03CD0D6AC0EB}">
      <dgm:prSet/>
      <dgm:spPr/>
      <dgm:t>
        <a:bodyPr/>
        <a:lstStyle/>
        <a:p>
          <a:endParaRPr lang="en-US"/>
        </a:p>
      </dgm:t>
    </dgm:pt>
    <dgm:pt modelId="{A8B8289E-BD5A-4C4E-92D1-224BDB95657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200" dirty="0"/>
            <a:t>Acquisition Policy</a:t>
          </a:r>
        </a:p>
      </dgm:t>
    </dgm:pt>
    <dgm:pt modelId="{43338625-ED94-44DF-8265-E7C97861F5A5}" type="parTrans" cxnId="{B706A4A5-BDDB-43C0-9F3E-5293C4596BBE}">
      <dgm:prSet/>
      <dgm:spPr/>
      <dgm:t>
        <a:bodyPr/>
        <a:lstStyle/>
        <a:p>
          <a:endParaRPr lang="en-US"/>
        </a:p>
      </dgm:t>
    </dgm:pt>
    <dgm:pt modelId="{A56D4E12-2C77-42E8-8212-8543B9CA2EA8}" type="sibTrans" cxnId="{B706A4A5-BDDB-43C0-9F3E-5293C4596BBE}">
      <dgm:prSet/>
      <dgm:spPr/>
      <dgm:t>
        <a:bodyPr/>
        <a:lstStyle/>
        <a:p>
          <a:endParaRPr lang="en-US"/>
        </a:p>
      </dgm:t>
    </dgm:pt>
    <dgm:pt modelId="{E83439B3-247C-4E33-A1C5-7960279A30D2}">
      <dgm:prSet custT="1"/>
      <dgm:spPr>
        <a:solidFill>
          <a:srgbClr val="1A50BC"/>
        </a:solidFill>
      </dgm:spPr>
      <dgm:t>
        <a:bodyPr/>
        <a:lstStyle/>
        <a:p>
          <a:r>
            <a:rPr lang="en-US" sz="1300" dirty="0"/>
            <a:t> </a:t>
          </a:r>
          <a:r>
            <a:rPr lang="en-US" sz="1500" dirty="0"/>
            <a:t>Compliance</a:t>
          </a:r>
        </a:p>
      </dgm:t>
    </dgm:pt>
    <dgm:pt modelId="{F49253FC-77ED-4DE0-AD67-7CBF5B9475CB}" type="parTrans" cxnId="{B420F961-A2CD-4F2E-B917-11B684D67805}">
      <dgm:prSet/>
      <dgm:spPr/>
      <dgm:t>
        <a:bodyPr/>
        <a:lstStyle/>
        <a:p>
          <a:endParaRPr lang="en-US"/>
        </a:p>
      </dgm:t>
    </dgm:pt>
    <dgm:pt modelId="{991E7F25-6443-45B6-A957-21D001886756}" type="sibTrans" cxnId="{B420F961-A2CD-4F2E-B917-11B684D67805}">
      <dgm:prSet/>
      <dgm:spPr/>
      <dgm:t>
        <a:bodyPr/>
        <a:lstStyle/>
        <a:p>
          <a:endParaRPr lang="en-US"/>
        </a:p>
      </dgm:t>
    </dgm:pt>
    <dgm:pt modelId="{53968AE4-33F9-448D-B5DF-EB9484AB2B5C}">
      <dgm:prSet custT="1"/>
      <dgm:spPr>
        <a:solidFill>
          <a:srgbClr val="1A50BC"/>
        </a:solidFill>
      </dgm:spPr>
      <dgm:t>
        <a:bodyPr/>
        <a:lstStyle/>
        <a:p>
          <a:r>
            <a:rPr lang="en-US" sz="1500" dirty="0"/>
            <a:t> Contract Management</a:t>
          </a:r>
        </a:p>
      </dgm:t>
    </dgm:pt>
    <dgm:pt modelId="{9FA0DC04-062F-4513-9DE1-71A423E7227E}" type="parTrans" cxnId="{94228D88-5FAC-43D2-84AB-D02A6CEA8028}">
      <dgm:prSet/>
      <dgm:spPr/>
      <dgm:t>
        <a:bodyPr/>
        <a:lstStyle/>
        <a:p>
          <a:endParaRPr lang="en-US"/>
        </a:p>
      </dgm:t>
    </dgm:pt>
    <dgm:pt modelId="{91A12134-318C-495F-A630-C5836BD2FFD1}" type="sibTrans" cxnId="{94228D88-5FAC-43D2-84AB-D02A6CEA8028}">
      <dgm:prSet/>
      <dgm:spPr/>
      <dgm:t>
        <a:bodyPr/>
        <a:lstStyle/>
        <a:p>
          <a:endParaRPr lang="en-US"/>
        </a:p>
      </dgm:t>
    </dgm:pt>
    <dgm:pt modelId="{C91955BA-18FA-43D3-B1B5-273B0C3DA250}">
      <dgm:prSet custT="1"/>
      <dgm:spPr>
        <a:solidFill>
          <a:srgbClr val="1A50BC"/>
        </a:solidFill>
      </dgm:spPr>
      <dgm:t>
        <a:bodyPr/>
        <a:lstStyle/>
        <a:p>
          <a:r>
            <a:rPr lang="en-US" sz="1500" dirty="0"/>
            <a:t> And More</a:t>
          </a:r>
        </a:p>
      </dgm:t>
    </dgm:pt>
    <dgm:pt modelId="{3879EC10-91DE-40F9-87AE-FF745AD1FD17}" type="parTrans" cxnId="{A27C0F8A-7FD1-4389-A5B2-9840EB09319D}">
      <dgm:prSet/>
      <dgm:spPr/>
      <dgm:t>
        <a:bodyPr/>
        <a:lstStyle/>
        <a:p>
          <a:endParaRPr lang="en-US"/>
        </a:p>
      </dgm:t>
    </dgm:pt>
    <dgm:pt modelId="{6C71730D-7AF1-42BF-88FC-FEF60388622E}" type="sibTrans" cxnId="{A27C0F8A-7FD1-4389-A5B2-9840EB09319D}">
      <dgm:prSet/>
      <dgm:spPr/>
      <dgm:t>
        <a:bodyPr/>
        <a:lstStyle/>
        <a:p>
          <a:endParaRPr lang="en-US"/>
        </a:p>
      </dgm:t>
    </dgm:pt>
    <dgm:pt modelId="{CF838CD0-CE6B-420F-A6CF-992117303E20}" type="pres">
      <dgm:prSet presAssocID="{5B3A93BB-913F-46FB-A78C-235C01B24201}" presName="compositeShape" presStyleCnt="0">
        <dgm:presLayoutVars>
          <dgm:chMax val="7"/>
          <dgm:dir/>
          <dgm:resizeHandles val="exact"/>
        </dgm:presLayoutVars>
      </dgm:prSet>
      <dgm:spPr/>
    </dgm:pt>
    <dgm:pt modelId="{A641EF8A-4404-420E-8692-E2221C6B0D92}" type="pres">
      <dgm:prSet presAssocID="{5B3A93BB-913F-46FB-A78C-235C01B24201}" presName="wedge1" presStyleLbl="node1" presStyleIdx="0" presStyleCnt="3"/>
      <dgm:spPr/>
    </dgm:pt>
    <dgm:pt modelId="{7404DE84-E4D4-49BA-957E-A398F3E05769}" type="pres">
      <dgm:prSet presAssocID="{5B3A93BB-913F-46FB-A78C-235C01B24201}" presName="dummy1a" presStyleCnt="0"/>
      <dgm:spPr/>
    </dgm:pt>
    <dgm:pt modelId="{8B3C9BBF-07E6-48EA-99BF-7A17B471EA53}" type="pres">
      <dgm:prSet presAssocID="{5B3A93BB-913F-46FB-A78C-235C01B24201}" presName="dummy1b" presStyleCnt="0"/>
      <dgm:spPr/>
    </dgm:pt>
    <dgm:pt modelId="{32AA3A76-A3D3-48F8-A51F-01C3FA97CFC5}" type="pres">
      <dgm:prSet presAssocID="{5B3A93BB-913F-46FB-A78C-235C01B242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ED622A1-067E-45B6-B822-DE1B041ED8DB}" type="pres">
      <dgm:prSet presAssocID="{5B3A93BB-913F-46FB-A78C-235C01B24201}" presName="wedge2" presStyleLbl="node1" presStyleIdx="1" presStyleCnt="3" custScaleX="103165" custScaleY="104529"/>
      <dgm:spPr/>
    </dgm:pt>
    <dgm:pt modelId="{DFE28EAA-6966-47B8-9137-7B24CCF45E00}" type="pres">
      <dgm:prSet presAssocID="{5B3A93BB-913F-46FB-A78C-235C01B24201}" presName="dummy2a" presStyleCnt="0"/>
      <dgm:spPr/>
    </dgm:pt>
    <dgm:pt modelId="{4FD9B885-0F71-4D28-81B3-69FF7811FA0B}" type="pres">
      <dgm:prSet presAssocID="{5B3A93BB-913F-46FB-A78C-235C01B24201}" presName="dummy2b" presStyleCnt="0"/>
      <dgm:spPr/>
    </dgm:pt>
    <dgm:pt modelId="{D1105C4A-C9E7-47BE-82DC-6B60686690CA}" type="pres">
      <dgm:prSet presAssocID="{5B3A93BB-913F-46FB-A78C-235C01B242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53DB7B-174F-4C6F-9AE5-F0C35C9D3CBA}" type="pres">
      <dgm:prSet presAssocID="{5B3A93BB-913F-46FB-A78C-235C01B24201}" presName="wedge3" presStyleLbl="node1" presStyleIdx="2" presStyleCnt="3" custScaleX="105871" custScaleY="101919"/>
      <dgm:spPr/>
    </dgm:pt>
    <dgm:pt modelId="{75E191D1-48DB-48BB-A3CA-6EFD90E9F6C8}" type="pres">
      <dgm:prSet presAssocID="{5B3A93BB-913F-46FB-A78C-235C01B24201}" presName="dummy3a" presStyleCnt="0"/>
      <dgm:spPr/>
    </dgm:pt>
    <dgm:pt modelId="{3D0179D9-819D-4A39-B8F7-00EF08300AF9}" type="pres">
      <dgm:prSet presAssocID="{5B3A93BB-913F-46FB-A78C-235C01B24201}" presName="dummy3b" presStyleCnt="0"/>
      <dgm:spPr/>
    </dgm:pt>
    <dgm:pt modelId="{0DDB8283-CD0E-4B08-B4F3-B85ECC17D152}" type="pres">
      <dgm:prSet presAssocID="{5B3A93BB-913F-46FB-A78C-235C01B242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64CF9F0-BFE9-4E09-B42F-0B9A7A82E5AC}" type="pres">
      <dgm:prSet presAssocID="{BC26988E-577C-4A88-AEE6-DC379628E572}" presName="arrowWedge1" presStyleLbl="fgSibTrans2D1" presStyleIdx="0" presStyleCnt="3"/>
      <dgm:spPr/>
    </dgm:pt>
    <dgm:pt modelId="{B10A699E-E203-4E5F-B983-74B75340C13E}" type="pres">
      <dgm:prSet presAssocID="{33B6C073-6748-4672-BB48-92AA920BD5B1}" presName="arrowWedge2" presStyleLbl="fgSibTrans2D1" presStyleIdx="1" presStyleCnt="3"/>
      <dgm:spPr/>
    </dgm:pt>
    <dgm:pt modelId="{D7B85AFA-E703-4CC5-9B59-36CEFDC0BD83}" type="pres">
      <dgm:prSet presAssocID="{A56D4E12-2C77-42E8-8212-8543B9CA2EA8}" presName="arrowWedge3" presStyleLbl="fgSibTrans2D1" presStyleIdx="2" presStyleCnt="3"/>
      <dgm:spPr/>
    </dgm:pt>
  </dgm:ptLst>
  <dgm:cxnLst>
    <dgm:cxn modelId="{3676E02E-14BA-4B01-A049-AC004FD711D8}" type="presOf" srcId="{E83439B3-247C-4E33-A1C5-7960279A30D2}" destId="{D1105C4A-C9E7-47BE-82DC-6B60686690CA}" srcOrd="1" destOrd="1" presId="urn:microsoft.com/office/officeart/2005/8/layout/cycle8"/>
    <dgm:cxn modelId="{0FE10E39-AAF7-4E51-9C12-4940E4005124}" type="presOf" srcId="{E83439B3-247C-4E33-A1C5-7960279A30D2}" destId="{7ED622A1-067E-45B6-B822-DE1B041ED8DB}" srcOrd="0" destOrd="1" presId="urn:microsoft.com/office/officeart/2005/8/layout/cycle8"/>
    <dgm:cxn modelId="{8AFA9E39-9BCD-4F14-A883-66551A3B4854}" srcId="{5B3A93BB-913F-46FB-A78C-235C01B24201}" destId="{F0439FD4-5E15-4AAF-9A09-8E95D0DC7017}" srcOrd="0" destOrd="0" parTransId="{19194593-AB77-4044-9BA4-45A77C6864DD}" sibTransId="{BC26988E-577C-4A88-AEE6-DC379628E572}"/>
    <dgm:cxn modelId="{B420F961-A2CD-4F2E-B917-11B684D67805}" srcId="{A36139B3-A8CF-478E-9CDB-4BCCDBC1AB68}" destId="{E83439B3-247C-4E33-A1C5-7960279A30D2}" srcOrd="0" destOrd="0" parTransId="{F49253FC-77ED-4DE0-AD67-7CBF5B9475CB}" sibTransId="{991E7F25-6443-45B6-A957-21D001886756}"/>
    <dgm:cxn modelId="{175A6B48-5E5D-44C6-81C5-0BE03536BB2F}" type="presOf" srcId="{53968AE4-33F9-448D-B5DF-EB9484AB2B5C}" destId="{D1105C4A-C9E7-47BE-82DC-6B60686690CA}" srcOrd="1" destOrd="2" presId="urn:microsoft.com/office/officeart/2005/8/layout/cycle8"/>
    <dgm:cxn modelId="{85895968-227B-4228-A1F7-F5C33B7E712A}" type="presOf" srcId="{A36139B3-A8CF-478E-9CDB-4BCCDBC1AB68}" destId="{7ED622A1-067E-45B6-B822-DE1B041ED8DB}" srcOrd="0" destOrd="0" presId="urn:microsoft.com/office/officeart/2005/8/layout/cycle8"/>
    <dgm:cxn modelId="{4A86AE52-376E-41F8-A5DE-6A7A29DE47D3}" type="presOf" srcId="{C91955BA-18FA-43D3-B1B5-273B0C3DA250}" destId="{7ED622A1-067E-45B6-B822-DE1B041ED8DB}" srcOrd="0" destOrd="3" presId="urn:microsoft.com/office/officeart/2005/8/layout/cycle8"/>
    <dgm:cxn modelId="{6642EB72-DC2F-4BC7-8590-944981EA2D02}" type="presOf" srcId="{A8B8289E-BD5A-4C4E-92D1-224BDB956571}" destId="{0DDB8283-CD0E-4B08-B4F3-B85ECC17D152}" srcOrd="1" destOrd="0" presId="urn:microsoft.com/office/officeart/2005/8/layout/cycle8"/>
    <dgm:cxn modelId="{ADBC7A56-57B8-4D23-AEB2-36A45E7036CD}" type="presOf" srcId="{A8B8289E-BD5A-4C4E-92D1-224BDB956571}" destId="{9953DB7B-174F-4C6F-9AE5-F0C35C9D3CBA}" srcOrd="0" destOrd="0" presId="urn:microsoft.com/office/officeart/2005/8/layout/cycle8"/>
    <dgm:cxn modelId="{8DA8D483-B55C-4C7D-8A34-B3140304D79B}" type="presOf" srcId="{5B3A93BB-913F-46FB-A78C-235C01B24201}" destId="{CF838CD0-CE6B-420F-A6CF-992117303E20}" srcOrd="0" destOrd="0" presId="urn:microsoft.com/office/officeart/2005/8/layout/cycle8"/>
    <dgm:cxn modelId="{94228D88-5FAC-43D2-84AB-D02A6CEA8028}" srcId="{A36139B3-A8CF-478E-9CDB-4BCCDBC1AB68}" destId="{53968AE4-33F9-448D-B5DF-EB9484AB2B5C}" srcOrd="1" destOrd="0" parTransId="{9FA0DC04-062F-4513-9DE1-71A423E7227E}" sibTransId="{91A12134-318C-495F-A630-C5836BD2FFD1}"/>
    <dgm:cxn modelId="{A27C0F8A-7FD1-4389-A5B2-9840EB09319D}" srcId="{A36139B3-A8CF-478E-9CDB-4BCCDBC1AB68}" destId="{C91955BA-18FA-43D3-B1B5-273B0C3DA250}" srcOrd="2" destOrd="0" parTransId="{3879EC10-91DE-40F9-87AE-FF745AD1FD17}" sibTransId="{6C71730D-7AF1-42BF-88FC-FEF60388622E}"/>
    <dgm:cxn modelId="{443A3B90-338B-4E76-9D2F-1F1FA0974B59}" type="presOf" srcId="{F0439FD4-5E15-4AAF-9A09-8E95D0DC7017}" destId="{A641EF8A-4404-420E-8692-E2221C6B0D92}" srcOrd="0" destOrd="0" presId="urn:microsoft.com/office/officeart/2005/8/layout/cycle8"/>
    <dgm:cxn modelId="{367D69A2-73C8-46BC-8193-CB40C06089D5}" type="presOf" srcId="{53968AE4-33F9-448D-B5DF-EB9484AB2B5C}" destId="{7ED622A1-067E-45B6-B822-DE1B041ED8DB}" srcOrd="0" destOrd="2" presId="urn:microsoft.com/office/officeart/2005/8/layout/cycle8"/>
    <dgm:cxn modelId="{B706A4A5-BDDB-43C0-9F3E-5293C4596BBE}" srcId="{5B3A93BB-913F-46FB-A78C-235C01B24201}" destId="{A8B8289E-BD5A-4C4E-92D1-224BDB956571}" srcOrd="2" destOrd="0" parTransId="{43338625-ED94-44DF-8265-E7C97861F5A5}" sibTransId="{A56D4E12-2C77-42E8-8212-8543B9CA2EA8}"/>
    <dgm:cxn modelId="{15A5ADB9-862A-4238-80F8-980A3F2875B6}" type="presOf" srcId="{A36139B3-A8CF-478E-9CDB-4BCCDBC1AB68}" destId="{D1105C4A-C9E7-47BE-82DC-6B60686690CA}" srcOrd="1" destOrd="0" presId="urn:microsoft.com/office/officeart/2005/8/layout/cycle8"/>
    <dgm:cxn modelId="{00E38DBE-D8CE-44A9-BC59-49354B2F0556}" type="presOf" srcId="{C91955BA-18FA-43D3-B1B5-273B0C3DA250}" destId="{D1105C4A-C9E7-47BE-82DC-6B60686690CA}" srcOrd="1" destOrd="3" presId="urn:microsoft.com/office/officeart/2005/8/layout/cycle8"/>
    <dgm:cxn modelId="{C097F7CE-1523-48DF-83AA-B52E1BA57E61}" type="presOf" srcId="{F0439FD4-5E15-4AAF-9A09-8E95D0DC7017}" destId="{32AA3A76-A3D3-48F8-A51F-01C3FA97CFC5}" srcOrd="1" destOrd="0" presId="urn:microsoft.com/office/officeart/2005/8/layout/cycle8"/>
    <dgm:cxn modelId="{F58451E5-FD00-471C-A511-03CD0D6AC0EB}" srcId="{5B3A93BB-913F-46FB-A78C-235C01B24201}" destId="{A36139B3-A8CF-478E-9CDB-4BCCDBC1AB68}" srcOrd="1" destOrd="0" parTransId="{CC6A8D54-60E5-4328-8933-4CA8DED320BC}" sibTransId="{33B6C073-6748-4672-BB48-92AA920BD5B1}"/>
    <dgm:cxn modelId="{CB9B268C-46A5-44DB-A898-5E556AC89436}" type="presParOf" srcId="{CF838CD0-CE6B-420F-A6CF-992117303E20}" destId="{A641EF8A-4404-420E-8692-E2221C6B0D92}" srcOrd="0" destOrd="0" presId="urn:microsoft.com/office/officeart/2005/8/layout/cycle8"/>
    <dgm:cxn modelId="{8C4FD4E6-F46F-4B67-9D53-08632556E9DE}" type="presParOf" srcId="{CF838CD0-CE6B-420F-A6CF-992117303E20}" destId="{7404DE84-E4D4-49BA-957E-A398F3E05769}" srcOrd="1" destOrd="0" presId="urn:microsoft.com/office/officeart/2005/8/layout/cycle8"/>
    <dgm:cxn modelId="{A0BD25DE-7D6E-45B6-A124-1646BDB8A246}" type="presParOf" srcId="{CF838CD0-CE6B-420F-A6CF-992117303E20}" destId="{8B3C9BBF-07E6-48EA-99BF-7A17B471EA53}" srcOrd="2" destOrd="0" presId="urn:microsoft.com/office/officeart/2005/8/layout/cycle8"/>
    <dgm:cxn modelId="{E7D399AF-860C-4E30-966E-135D319BE1AE}" type="presParOf" srcId="{CF838CD0-CE6B-420F-A6CF-992117303E20}" destId="{32AA3A76-A3D3-48F8-A51F-01C3FA97CFC5}" srcOrd="3" destOrd="0" presId="urn:microsoft.com/office/officeart/2005/8/layout/cycle8"/>
    <dgm:cxn modelId="{5E17811B-7DF4-4234-B12D-3D3EDEF06271}" type="presParOf" srcId="{CF838CD0-CE6B-420F-A6CF-992117303E20}" destId="{7ED622A1-067E-45B6-B822-DE1B041ED8DB}" srcOrd="4" destOrd="0" presId="urn:microsoft.com/office/officeart/2005/8/layout/cycle8"/>
    <dgm:cxn modelId="{26A5A84C-A6CC-4AFD-8263-F3B2FC57947A}" type="presParOf" srcId="{CF838CD0-CE6B-420F-A6CF-992117303E20}" destId="{DFE28EAA-6966-47B8-9137-7B24CCF45E00}" srcOrd="5" destOrd="0" presId="urn:microsoft.com/office/officeart/2005/8/layout/cycle8"/>
    <dgm:cxn modelId="{572C8CA5-0293-4996-BA35-2A8E3E605E2A}" type="presParOf" srcId="{CF838CD0-CE6B-420F-A6CF-992117303E20}" destId="{4FD9B885-0F71-4D28-81B3-69FF7811FA0B}" srcOrd="6" destOrd="0" presId="urn:microsoft.com/office/officeart/2005/8/layout/cycle8"/>
    <dgm:cxn modelId="{51DACDE1-6545-4EC4-9FD1-EC24E4BC699C}" type="presParOf" srcId="{CF838CD0-CE6B-420F-A6CF-992117303E20}" destId="{D1105C4A-C9E7-47BE-82DC-6B60686690CA}" srcOrd="7" destOrd="0" presId="urn:microsoft.com/office/officeart/2005/8/layout/cycle8"/>
    <dgm:cxn modelId="{4888D6C6-4BE7-463E-A3CD-E34EE2686447}" type="presParOf" srcId="{CF838CD0-CE6B-420F-A6CF-992117303E20}" destId="{9953DB7B-174F-4C6F-9AE5-F0C35C9D3CBA}" srcOrd="8" destOrd="0" presId="urn:microsoft.com/office/officeart/2005/8/layout/cycle8"/>
    <dgm:cxn modelId="{471C028A-1F5C-4D8F-8DF8-9EFF15EB4EE2}" type="presParOf" srcId="{CF838CD0-CE6B-420F-A6CF-992117303E20}" destId="{75E191D1-48DB-48BB-A3CA-6EFD90E9F6C8}" srcOrd="9" destOrd="0" presId="urn:microsoft.com/office/officeart/2005/8/layout/cycle8"/>
    <dgm:cxn modelId="{AF2D4FC3-D8EA-4EB6-85E5-A814C9AA6082}" type="presParOf" srcId="{CF838CD0-CE6B-420F-A6CF-992117303E20}" destId="{3D0179D9-819D-4A39-B8F7-00EF08300AF9}" srcOrd="10" destOrd="0" presId="urn:microsoft.com/office/officeart/2005/8/layout/cycle8"/>
    <dgm:cxn modelId="{6124A6D0-F2A1-45F7-9E1A-5B1326247E26}" type="presParOf" srcId="{CF838CD0-CE6B-420F-A6CF-992117303E20}" destId="{0DDB8283-CD0E-4B08-B4F3-B85ECC17D152}" srcOrd="11" destOrd="0" presId="urn:microsoft.com/office/officeart/2005/8/layout/cycle8"/>
    <dgm:cxn modelId="{C4F2894C-7FAC-4151-8447-2C949F576202}" type="presParOf" srcId="{CF838CD0-CE6B-420F-A6CF-992117303E20}" destId="{764CF9F0-BFE9-4E09-B42F-0B9A7A82E5AC}" srcOrd="12" destOrd="0" presId="urn:microsoft.com/office/officeart/2005/8/layout/cycle8"/>
    <dgm:cxn modelId="{F4DEE2F8-4FA3-4CA8-A107-C9D8B0051F7E}" type="presParOf" srcId="{CF838CD0-CE6B-420F-A6CF-992117303E20}" destId="{B10A699E-E203-4E5F-B983-74B75340C13E}" srcOrd="13" destOrd="0" presId="urn:microsoft.com/office/officeart/2005/8/layout/cycle8"/>
    <dgm:cxn modelId="{34896D96-39A9-4013-B127-78BA5CD5679E}" type="presParOf" srcId="{CF838CD0-CE6B-420F-A6CF-992117303E20}" destId="{D7B85AFA-E703-4CC5-9B59-36CEFDC0BD8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5B447-7501-4BA5-B060-83E2D62110A9}">
      <dsp:nvSpPr>
        <dsp:cNvPr id="0" name=""/>
        <dsp:cNvSpPr/>
      </dsp:nvSpPr>
      <dsp:spPr>
        <a:xfrm>
          <a:off x="3748713" y="1999451"/>
          <a:ext cx="295187" cy="139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204"/>
              </a:lnTo>
              <a:lnTo>
                <a:pt x="295187" y="1390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FB9EA-3765-4D80-813D-35DD1D0F8335}">
      <dsp:nvSpPr>
        <dsp:cNvPr id="0" name=""/>
        <dsp:cNvSpPr/>
      </dsp:nvSpPr>
      <dsp:spPr>
        <a:xfrm>
          <a:off x="3351411" y="1999451"/>
          <a:ext cx="397302" cy="1390204"/>
        </a:xfrm>
        <a:custGeom>
          <a:avLst/>
          <a:gdLst/>
          <a:ahLst/>
          <a:cxnLst/>
          <a:rect l="0" t="0" r="0" b="0"/>
          <a:pathLst>
            <a:path>
              <a:moveTo>
                <a:pt x="397302" y="0"/>
              </a:moveTo>
              <a:lnTo>
                <a:pt x="397302" y="1390204"/>
              </a:lnTo>
              <a:lnTo>
                <a:pt x="0" y="1390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3875D-C7FC-4760-85D5-2A86553F6E4B}">
      <dsp:nvSpPr>
        <dsp:cNvPr id="0" name=""/>
        <dsp:cNvSpPr/>
      </dsp:nvSpPr>
      <dsp:spPr>
        <a:xfrm>
          <a:off x="727201" y="234292"/>
          <a:ext cx="6043024" cy="1765159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Healthcare Committee</a:t>
          </a:r>
        </a:p>
      </dsp:txBody>
      <dsp:txXfrm>
        <a:off x="727201" y="234292"/>
        <a:ext cx="6043024" cy="1765159"/>
      </dsp:txXfrm>
    </dsp:sp>
    <dsp:sp modelId="{3402515A-1A45-4DA7-B52B-A222E53D66DC}">
      <dsp:nvSpPr>
        <dsp:cNvPr id="0" name=""/>
        <dsp:cNvSpPr/>
      </dsp:nvSpPr>
      <dsp:spPr>
        <a:xfrm>
          <a:off x="525249" y="2683115"/>
          <a:ext cx="2826161" cy="1413080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Pharmaceutical Subcommittee</a:t>
          </a:r>
        </a:p>
      </dsp:txBody>
      <dsp:txXfrm>
        <a:off x="525249" y="2683115"/>
        <a:ext cx="2826161" cy="1413080"/>
      </dsp:txXfrm>
    </dsp:sp>
    <dsp:sp modelId="{06995D9E-92CE-4C56-83BF-2BF225C1C7DC}">
      <dsp:nvSpPr>
        <dsp:cNvPr id="0" name=""/>
        <dsp:cNvSpPr/>
      </dsp:nvSpPr>
      <dsp:spPr>
        <a:xfrm>
          <a:off x="4043901" y="2654396"/>
          <a:ext cx="3088994" cy="147051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Medical/Surgical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Subcommittee</a:t>
          </a:r>
        </a:p>
      </dsp:txBody>
      <dsp:txXfrm>
        <a:off x="4043901" y="2654396"/>
        <a:ext cx="3088994" cy="1470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1EF8A-4404-420E-8692-E2221C6B0D92}">
      <dsp:nvSpPr>
        <dsp:cNvPr id="0" name=""/>
        <dsp:cNvSpPr/>
      </dsp:nvSpPr>
      <dsp:spPr>
        <a:xfrm>
          <a:off x="2537623" y="310176"/>
          <a:ext cx="4377570" cy="4377570"/>
        </a:xfrm>
        <a:prstGeom prst="pie">
          <a:avLst>
            <a:gd name="adj1" fmla="val 16200000"/>
            <a:gd name="adj2" fmla="val 1800000"/>
          </a:avLst>
        </a:prstGeom>
        <a:solidFill>
          <a:srgbClr val="002D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Contract  Programs</a:t>
          </a:r>
        </a:p>
      </dsp:txBody>
      <dsp:txXfrm>
        <a:off x="4844707" y="1237804"/>
        <a:ext cx="1563417" cy="1302848"/>
      </dsp:txXfrm>
    </dsp:sp>
    <dsp:sp modelId="{7ED622A1-067E-45B6-B822-DE1B041ED8DB}">
      <dsp:nvSpPr>
        <dsp:cNvPr id="0" name=""/>
        <dsp:cNvSpPr/>
      </dsp:nvSpPr>
      <dsp:spPr>
        <a:xfrm>
          <a:off x="2378191" y="367388"/>
          <a:ext cx="4516120" cy="4575830"/>
        </a:xfrm>
        <a:prstGeom prst="pie">
          <a:avLst>
            <a:gd name="adj1" fmla="val 1800000"/>
            <a:gd name="adj2" fmla="val 9000000"/>
          </a:avLst>
        </a:prstGeom>
        <a:solidFill>
          <a:srgbClr val="1A50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2200" kern="1200" dirty="0"/>
            <a:t>Education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</a:t>
          </a:r>
          <a:r>
            <a:rPr lang="en-US" sz="1500" kern="1200" dirty="0"/>
            <a:t>Compliance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Contract Management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And More</a:t>
          </a:r>
        </a:p>
      </dsp:txBody>
      <dsp:txXfrm>
        <a:off x="3453457" y="3336230"/>
        <a:ext cx="2419350" cy="1198431"/>
      </dsp:txXfrm>
    </dsp:sp>
    <dsp:sp modelId="{9953DB7B-174F-4C6F-9AE5-F0C35C9D3CBA}">
      <dsp:nvSpPr>
        <dsp:cNvPr id="0" name=""/>
        <dsp:cNvSpPr/>
      </dsp:nvSpPr>
      <dsp:spPr>
        <a:xfrm>
          <a:off x="2228805" y="268174"/>
          <a:ext cx="4634577" cy="4461575"/>
        </a:xfrm>
        <a:prstGeom prst="pie">
          <a:avLst>
            <a:gd name="adj1" fmla="val 900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Acquisition Policy</a:t>
          </a:r>
        </a:p>
      </dsp:txBody>
      <dsp:txXfrm>
        <a:off x="2765644" y="1213603"/>
        <a:ext cx="1655206" cy="1327849"/>
      </dsp:txXfrm>
    </dsp:sp>
    <dsp:sp modelId="{764CF9F0-BFE9-4E09-B42F-0B9A7A82E5AC}">
      <dsp:nvSpPr>
        <dsp:cNvPr id="0" name=""/>
        <dsp:cNvSpPr/>
      </dsp:nvSpPr>
      <dsp:spPr>
        <a:xfrm>
          <a:off x="2266992" y="39184"/>
          <a:ext cx="4919554" cy="491955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A699E-E203-4E5F-B983-74B75340C13E}">
      <dsp:nvSpPr>
        <dsp:cNvPr id="0" name=""/>
        <dsp:cNvSpPr/>
      </dsp:nvSpPr>
      <dsp:spPr>
        <a:xfrm>
          <a:off x="2175886" y="194397"/>
          <a:ext cx="4919554" cy="491955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85AFA-E703-4CC5-9B59-36CEFDC0BD83}">
      <dsp:nvSpPr>
        <dsp:cNvPr id="0" name=""/>
        <dsp:cNvSpPr/>
      </dsp:nvSpPr>
      <dsp:spPr>
        <a:xfrm>
          <a:off x="2084836" y="38832"/>
          <a:ext cx="4919554" cy="491955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0DA94-92CE-A943-8A9B-85860C97D2A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7219A-248C-2549-808F-21E57E0EC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4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6900E-2E28-5D46-8D70-BE00AA57132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ABF20-4B5A-F146-B284-0F71C272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75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5B35-A2B1-4756-AE99-F8F22091D0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9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 Secretary nominee, Denis McDonough, to be voted on by the Senate Veterans Affairs Committee on Feb 2 and then by the full Senate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ABF20-4B5A-F146-B284-0F71C2721F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CGP_PPT_Template_042114a_CV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" r="1221" b="1220"/>
          <a:stretch/>
        </p:blipFill>
        <p:spPr>
          <a:xfrm>
            <a:off x="0" y="0"/>
            <a:ext cx="9144000" cy="677333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014149"/>
            <a:ext cx="9144000" cy="18438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75070"/>
            <a:ext cx="6313311" cy="928156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03226"/>
            <a:ext cx="6313310" cy="624065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3000">
                <a:solidFill>
                  <a:srgbClr val="11388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A7FBA-EE3C-4002-A694-D23C7DFB73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011" y="5399621"/>
            <a:ext cx="3289844" cy="11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806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500">
                <a:solidFill>
                  <a:srgbClr val="16439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833"/>
            <a:ext cx="8229600" cy="4608685"/>
          </a:xfrm>
        </p:spPr>
        <p:txBody>
          <a:bodyPr>
            <a:noAutofit/>
          </a:bodyPr>
          <a:lstStyle>
            <a:lvl1pPr>
              <a:buClr>
                <a:srgbClr val="16439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6439B"/>
              </a:buClr>
              <a:defRPr sz="2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6439B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6439B"/>
              </a:buClr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6439B"/>
              </a:buCl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0918" y="6037616"/>
            <a:ext cx="511763" cy="246221"/>
          </a:xfrm>
        </p:spPr>
        <p:txBody>
          <a:bodyPr>
            <a:noAutofit/>
          </a:bodyPr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fld id="{C0B13B1D-4EC0-7B44-8B63-0830B37E92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036349" y="6037616"/>
            <a:ext cx="46982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B7637-E9A9-4136-BD34-75AF75467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389" y="5838041"/>
            <a:ext cx="1812743" cy="6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806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500">
                <a:solidFill>
                  <a:srgbClr val="16439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0918" y="6037616"/>
            <a:ext cx="511763" cy="246221"/>
          </a:xfrm>
        </p:spPr>
        <p:txBody>
          <a:bodyPr>
            <a:noAutofit/>
          </a:bodyPr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fld id="{C0B13B1D-4EC0-7B44-8B63-0830B37E92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036349" y="6037616"/>
            <a:ext cx="46982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Slide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129833"/>
            <a:ext cx="4038600" cy="4525963"/>
          </a:xfrm>
        </p:spPr>
        <p:txBody>
          <a:bodyPr/>
          <a:lstStyle>
            <a:lvl1pPr>
              <a:buClr>
                <a:srgbClr val="16439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6439B"/>
              </a:buClr>
              <a:defRPr sz="2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6439B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6439B"/>
              </a:buClr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6439B"/>
              </a:buCl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9833"/>
            <a:ext cx="4038600" cy="4525963"/>
          </a:xfrm>
        </p:spPr>
        <p:txBody>
          <a:bodyPr/>
          <a:lstStyle>
            <a:lvl1pPr>
              <a:buClr>
                <a:srgbClr val="16439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6439B"/>
              </a:buClr>
              <a:defRPr sz="2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6439B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6439B"/>
              </a:buClr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6439B"/>
              </a:buCl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230BB-6D55-490F-A4E5-009E75740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326" y="5819608"/>
            <a:ext cx="1812743" cy="6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8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CGP_PPT_Template_042114a_INT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806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500">
                <a:solidFill>
                  <a:srgbClr val="16439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833"/>
            <a:ext cx="8229600" cy="4608685"/>
          </a:xfrm>
        </p:spPr>
        <p:txBody>
          <a:bodyPr>
            <a:noAutofit/>
          </a:bodyPr>
          <a:lstStyle>
            <a:lvl1pPr>
              <a:buClr>
                <a:srgbClr val="16439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6439B"/>
              </a:buClr>
              <a:defRPr sz="2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6439B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6439B"/>
              </a:buClr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6439B"/>
              </a:buCl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0918" y="6037616"/>
            <a:ext cx="511763" cy="246221"/>
          </a:xfrm>
        </p:spPr>
        <p:txBody>
          <a:bodyPr>
            <a:noAutofit/>
          </a:bodyPr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fld id="{C0B13B1D-4EC0-7B44-8B63-0830B37E92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036349" y="6037616"/>
            <a:ext cx="46982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41F05-95D4-42F4-B31D-3AB8EDB23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389" y="5838041"/>
            <a:ext cx="1812743" cy="6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2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_CGP_PPT_Template_042114a_INT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806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500">
                <a:solidFill>
                  <a:srgbClr val="16439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0918" y="6037616"/>
            <a:ext cx="511763" cy="246221"/>
          </a:xfrm>
        </p:spPr>
        <p:txBody>
          <a:bodyPr>
            <a:noAutofit/>
          </a:bodyPr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fld id="{C0B13B1D-4EC0-7B44-8B63-0830B37E92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036349" y="6037616"/>
            <a:ext cx="46982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Slide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129833"/>
            <a:ext cx="4038600" cy="4525963"/>
          </a:xfrm>
        </p:spPr>
        <p:txBody>
          <a:bodyPr/>
          <a:lstStyle>
            <a:lvl1pPr>
              <a:buClr>
                <a:srgbClr val="16439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6439B"/>
              </a:buClr>
              <a:defRPr sz="2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6439B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6439B"/>
              </a:buClr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6439B"/>
              </a:buCl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9833"/>
            <a:ext cx="4038600" cy="4525963"/>
          </a:xfrm>
        </p:spPr>
        <p:txBody>
          <a:bodyPr/>
          <a:lstStyle>
            <a:lvl1pPr>
              <a:buClr>
                <a:srgbClr val="16439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6439B"/>
              </a:buClr>
              <a:defRPr sz="2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6439B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6439B"/>
              </a:buClr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6439B"/>
              </a:buCl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FF695-EEB8-4089-94FD-871A7FE7B1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389" y="5838041"/>
            <a:ext cx="1812743" cy="6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5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_CGP_PPT_Template_042114a_SECDIV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8784"/>
            <a:ext cx="8229600" cy="1143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59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CGP_PPT_Template_042114a_SECDIV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8784"/>
            <a:ext cx="8229600" cy="1143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5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_CGP_PPT_Template_042114a_INT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3B1D-4EC0-7B44-8B63-0830B37E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0" r:id="rId6"/>
    <p:sldLayoutId id="2147483652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Pharmaceutical Subcommittee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February 2, 2021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971BB5-4EAD-4843-8B12-A95EAD521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" y="5222018"/>
            <a:ext cx="4174236" cy="14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2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E0D8-6C59-4F34-BCA1-32A7613E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Agency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6881-B80C-44EA-A35C-E7D5EBEF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outreach and engagement with:</a:t>
            </a:r>
          </a:p>
          <a:p>
            <a:pPr lvl="1"/>
            <a:r>
              <a:rPr lang="en-US" dirty="0"/>
              <a:t>VA Pharmacy Benefits Management (PBM)</a:t>
            </a:r>
          </a:p>
          <a:p>
            <a:pPr lvl="1"/>
            <a:r>
              <a:rPr lang="en-US" dirty="0"/>
              <a:t>VA National Acquisition Service</a:t>
            </a:r>
          </a:p>
          <a:p>
            <a:pPr lvl="1"/>
            <a:r>
              <a:rPr lang="en-US" dirty="0"/>
              <a:t>DoD Pharmacy Operations Division</a:t>
            </a:r>
          </a:p>
          <a:p>
            <a:pPr lvl="1"/>
            <a:r>
              <a:rPr lang="en-US" dirty="0"/>
              <a:t>DLA Troop Support Medical</a:t>
            </a:r>
          </a:p>
          <a:p>
            <a:r>
              <a:rPr lang="en-US" dirty="0"/>
              <a:t>Extend outreach in 2021 to:</a:t>
            </a:r>
          </a:p>
          <a:p>
            <a:pPr lvl="1"/>
            <a:r>
              <a:rPr lang="en-US" dirty="0"/>
              <a:t>Indian Health Service</a:t>
            </a:r>
          </a:p>
          <a:p>
            <a:pPr lvl="1"/>
            <a:r>
              <a:rPr lang="en-US" dirty="0"/>
              <a:t>HHS ASPR Strategic National Stockpile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B1314-8465-4018-8E01-ACD8BF76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3B1D-4EC0-7B44-8B63-0830B37E92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4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9FDE-787F-48E5-9EB2-6E32233C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82503-147D-4751-85D9-AC1F5793C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Topics:</a:t>
            </a:r>
          </a:p>
          <a:p>
            <a:pPr lvl="1"/>
            <a:r>
              <a:rPr lang="en-US" dirty="0"/>
              <a:t>Strategic National Stockpile</a:t>
            </a:r>
          </a:p>
          <a:p>
            <a:pPr lvl="1"/>
            <a:r>
              <a:rPr lang="en-US" dirty="0"/>
              <a:t>Contractor Obligations under the Defense Production Act (Part II)</a:t>
            </a:r>
          </a:p>
          <a:p>
            <a:pPr lvl="1"/>
            <a:r>
              <a:rPr lang="en-US" dirty="0"/>
              <a:t>Buy American and Trade Agreements Act</a:t>
            </a:r>
          </a:p>
          <a:p>
            <a:pPr lvl="1"/>
            <a:r>
              <a:rPr lang="en-US" dirty="0"/>
              <a:t>Domestic Onshoring</a:t>
            </a:r>
          </a:p>
          <a:p>
            <a:pPr lvl="1"/>
            <a:r>
              <a:rPr lang="en-US" dirty="0"/>
              <a:t>Pricing Calculations under Federal Drug Pricing Programs</a:t>
            </a:r>
          </a:p>
          <a:p>
            <a:r>
              <a:rPr lang="en-US" dirty="0"/>
              <a:t>Upcoming Virtual Events</a:t>
            </a:r>
          </a:p>
          <a:p>
            <a:pPr lvl="1"/>
            <a:r>
              <a:rPr lang="en-US" dirty="0"/>
              <a:t>Coalition Spring Training Conference, May 2021 (TBD)</a:t>
            </a:r>
          </a:p>
          <a:p>
            <a:pPr lvl="1"/>
            <a:r>
              <a:rPr lang="en-US" dirty="0"/>
              <a:t>Annual VA NAC Meeting, August 2021 (TBD)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52B69-C9BB-4DDE-B9D5-BBB4AC45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3B1D-4EC0-7B44-8B63-0830B37E92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63B3-3742-4220-A81D-6D83454E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Feedback</a:t>
            </a:r>
          </a:p>
        </p:txBody>
      </p:sp>
    </p:spTree>
    <p:extLst>
      <p:ext uri="{BB962C8B-B14F-4D97-AF65-F5344CB8AC3E}">
        <p14:creationId xmlns:p14="http://schemas.microsoft.com/office/powerpoint/2010/main" val="291696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E472-E5C0-46DC-9D8A-6127ADCF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9417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C853-2013-46C2-AAF2-3643E495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6B9FD-3D1A-4E64-AFE0-7B4849B1D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the 2021 Agenda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The Transition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Domestic Onshoring and Buy American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DHA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VA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Federal Agency Outreach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dirty="0"/>
              <a:t>Education and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Member Feedback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F5683-ACE5-4D7A-9F0E-E8CB343A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3B1D-4EC0-7B44-8B63-0830B37E92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37349"/>
              </p:ext>
            </p:extLst>
          </p:nvPr>
        </p:nvGraphicFramePr>
        <p:xfrm>
          <a:off x="604023" y="824460"/>
          <a:ext cx="7826895" cy="427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42D8-7514-4DD5-939E-78853C10F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6E51-7C5D-498A-8622-4A79CBD4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FC76DB-C436-4B84-9083-44590AB6F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423769"/>
              </p:ext>
            </p:extLst>
          </p:nvPr>
        </p:nvGraphicFramePr>
        <p:xfrm>
          <a:off x="0" y="1072443"/>
          <a:ext cx="9143999" cy="521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C0E43-C6A3-4FD0-85B9-3C5CC546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3B1D-4EC0-7B44-8B63-0830B37E92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1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D963EF-FED6-4294-8247-277A54A0FDC1}"/>
              </a:ext>
            </a:extLst>
          </p:cNvPr>
          <p:cNvSpPr/>
          <p:nvPr/>
        </p:nvSpPr>
        <p:spPr>
          <a:xfrm>
            <a:off x="457200" y="5697415"/>
            <a:ext cx="2043759" cy="797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Pharmaceutical Subcommittee </a:t>
            </a:r>
            <a:br>
              <a:rPr lang="en-US" dirty="0"/>
            </a:br>
            <a:r>
              <a:rPr lang="en-US" dirty="0"/>
              <a:t>Co-chairs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725" y="1254374"/>
            <a:ext cx="5791200" cy="460868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J’Aime</a:t>
            </a:r>
            <a:r>
              <a:rPr lang="en-US" b="1" dirty="0"/>
              <a:t> Conrod</a:t>
            </a:r>
            <a:r>
              <a:rPr lang="en-US" dirty="0"/>
              <a:t>, Head of Government Accounts, Market Access &amp; Pricing, UCB</a:t>
            </a:r>
          </a:p>
          <a:p>
            <a:pPr marL="0" indent="0">
              <a:buNone/>
            </a:pPr>
            <a:r>
              <a:rPr lang="en-US" sz="1400" dirty="0"/>
              <a:t>      </a:t>
            </a:r>
          </a:p>
          <a:p>
            <a:pPr marL="0" indent="0">
              <a:buNone/>
            </a:pPr>
            <a:r>
              <a:rPr lang="en-US" b="1" dirty="0"/>
              <a:t>James Kim</a:t>
            </a:r>
            <a:r>
              <a:rPr lang="en-US" dirty="0"/>
              <a:t>, Partner, McDermott Will &amp; Emery</a:t>
            </a:r>
          </a:p>
          <a:p>
            <a:pPr marL="0" indent="0">
              <a:buNone/>
            </a:pPr>
            <a:r>
              <a:rPr lang="en-US" sz="1500" dirty="0"/>
              <a:t>    </a:t>
            </a:r>
          </a:p>
          <a:p>
            <a:pPr marL="0" indent="0">
              <a:buNone/>
            </a:pPr>
            <a:r>
              <a:rPr lang="en-US" b="1" dirty="0"/>
              <a:t>Greg Madden</a:t>
            </a:r>
            <a:r>
              <a:rPr lang="en-US" dirty="0"/>
              <a:t>, Managing Member, </a:t>
            </a:r>
            <a:r>
              <a:rPr lang="en-US" dirty="0" err="1"/>
              <a:t>Orlaithe</a:t>
            </a:r>
            <a:r>
              <a:rPr lang="en-US" dirty="0"/>
              <a:t> Consulting</a:t>
            </a:r>
          </a:p>
          <a:p>
            <a:pPr marL="0" indent="0">
              <a:buNone/>
            </a:pPr>
            <a:r>
              <a:rPr lang="en-US" sz="1500" dirty="0"/>
              <a:t>    </a:t>
            </a:r>
          </a:p>
          <a:p>
            <a:pPr marL="0" indent="0">
              <a:buNone/>
            </a:pPr>
            <a:r>
              <a:rPr lang="en-US" b="1" dirty="0"/>
              <a:t>Stephen </a:t>
            </a:r>
            <a:r>
              <a:rPr lang="en-US" b="1" dirty="0" err="1"/>
              <a:t>Ruscus</a:t>
            </a:r>
            <a:r>
              <a:rPr lang="en-US" dirty="0"/>
              <a:t>, Partner, Morgan &amp; Lewis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http://exlevents.com/wp-content/uploads/2017/05/JaimeConr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1254374"/>
            <a:ext cx="1219639" cy="12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778" r="20401"/>
          <a:stretch/>
        </p:blipFill>
        <p:spPr>
          <a:xfrm>
            <a:off x="581025" y="2684707"/>
            <a:ext cx="1300477" cy="11979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42D8-7514-4DD5-939E-78853C10F6E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2A0C9-2EEF-409C-B61E-3CE21305D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71" t="21937" r="13040" b="29774"/>
          <a:stretch/>
        </p:blipFill>
        <p:spPr>
          <a:xfrm>
            <a:off x="621442" y="3953511"/>
            <a:ext cx="1219641" cy="1266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853295-06E0-4E64-A28F-24868462E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42" y="5363723"/>
            <a:ext cx="1219639" cy="12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59FD-DAB3-44DA-877F-FBAA2842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B7DF-BD6C-4F6A-9376-3C09A209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29833"/>
            <a:ext cx="8363243" cy="4608685"/>
          </a:xfrm>
        </p:spPr>
        <p:txBody>
          <a:bodyPr/>
          <a:lstStyle/>
          <a:p>
            <a:r>
              <a:rPr lang="en-US" sz="2600" dirty="0"/>
              <a:t>Update members on acquisition policy developments and new Federal Leadership</a:t>
            </a:r>
          </a:p>
          <a:p>
            <a:pPr lvl="1"/>
            <a:r>
              <a:rPr lang="en-US" sz="2400" dirty="0"/>
              <a:t>Executive Orders to date:</a:t>
            </a:r>
          </a:p>
          <a:p>
            <a:pPr lvl="2"/>
            <a:r>
              <a:rPr lang="en-US" sz="2200" i="1" dirty="0"/>
              <a:t>Unified and Effective Response to Combat COVID-19</a:t>
            </a:r>
          </a:p>
          <a:p>
            <a:pPr lvl="2"/>
            <a:r>
              <a:rPr lang="en-US" sz="2200" i="1" dirty="0"/>
              <a:t>Sustainable Public Health Supply Chain</a:t>
            </a:r>
          </a:p>
          <a:p>
            <a:pPr lvl="2"/>
            <a:r>
              <a:rPr lang="en-US" sz="2200" i="1" dirty="0"/>
              <a:t>Strengthening Buy American Provisions and Ensuring the Future of America is Made in America</a:t>
            </a:r>
          </a:p>
          <a:p>
            <a:pPr lvl="2"/>
            <a:r>
              <a:rPr lang="en-US" sz="2200" i="1" dirty="0"/>
              <a:t>Regulatory Freeze Pending Review</a:t>
            </a:r>
          </a:p>
          <a:p>
            <a:r>
              <a:rPr lang="en-US" sz="2600" dirty="0"/>
              <a:t>VA Leadership</a:t>
            </a:r>
          </a:p>
          <a:p>
            <a:pPr lvl="1"/>
            <a:r>
              <a:rPr lang="en-US" sz="2000" dirty="0"/>
              <a:t>Secretary of Veterans Affairs Nominee, Denis McDonough</a:t>
            </a:r>
          </a:p>
          <a:p>
            <a:pPr lvl="1"/>
            <a:r>
              <a:rPr lang="en-US" sz="2000" dirty="0"/>
              <a:t>Acting Principal Executive Director of OALC and Chief Acquisition Officer, Phil Christy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D381-2777-48EC-8D38-7840D4B2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3B1D-4EC0-7B44-8B63-0830B37E92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9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39AEB7-D0F2-4E37-8D3C-B242ED7A22CC}"/>
              </a:ext>
            </a:extLst>
          </p:cNvPr>
          <p:cNvSpPr txBox="1"/>
          <p:nvPr/>
        </p:nvSpPr>
        <p:spPr>
          <a:xfrm>
            <a:off x="201319" y="5784439"/>
            <a:ext cx="2316799" cy="79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3D84D-92CA-46DB-95B0-F9BDDCE9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Onshoring and Buy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BEB7-2768-4615-BE79-E387B453B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561"/>
            <a:ext cx="8229600" cy="4608685"/>
          </a:xfrm>
        </p:spPr>
        <p:txBody>
          <a:bodyPr/>
          <a:lstStyle/>
          <a:p>
            <a:r>
              <a:rPr lang="en-US" sz="2400" dirty="0"/>
              <a:t>Biden Administration actions thus far indicate continued focus on increasing U.S. production</a:t>
            </a:r>
          </a:p>
          <a:p>
            <a:pPr lvl="1"/>
            <a:r>
              <a:rPr lang="en-US" sz="2200" dirty="0"/>
              <a:t>White House “COVID-19 Plan” proposes:</a:t>
            </a:r>
          </a:p>
          <a:p>
            <a:pPr lvl="2"/>
            <a:r>
              <a:rPr lang="en-US" dirty="0"/>
              <a:t>Full use of the Defense Production Act to boost manufacturing of certain medical supplies to combat COVID-19</a:t>
            </a:r>
          </a:p>
          <a:p>
            <a:pPr lvl="2"/>
            <a:r>
              <a:rPr lang="en-US" dirty="0"/>
              <a:t>Boosting domestic supply (in general) in order to build a “future, flexible American-sourced and manufactured capability” </a:t>
            </a:r>
          </a:p>
          <a:p>
            <a:pPr lvl="1"/>
            <a:r>
              <a:rPr lang="en-US" sz="2200" dirty="0"/>
              <a:t>EO on “Ensuring the Future Is Made in All of America”</a:t>
            </a:r>
          </a:p>
          <a:p>
            <a:pPr lvl="2"/>
            <a:r>
              <a:rPr lang="en-US" sz="1700" dirty="0"/>
              <a:t>Increases domestic content thresholds and the price preferences for domestic products (versus foreign goods) </a:t>
            </a:r>
          </a:p>
          <a:p>
            <a:r>
              <a:rPr lang="en-US" sz="2400" dirty="0"/>
              <a:t>Opportunity to implement domestic preference policies from Trump Administration (e.g., EO 13944)</a:t>
            </a:r>
          </a:p>
          <a:p>
            <a:r>
              <a:rPr lang="en-US" sz="2400" dirty="0"/>
              <a:t>FY21 NDAA Section 713 </a:t>
            </a:r>
          </a:p>
          <a:p>
            <a:pPr lvl="1"/>
            <a:r>
              <a:rPr lang="en-US" sz="2100" dirty="0"/>
              <a:t>Inclusion of Drugs, Biological Products, and Critical Medical Supplies in National Security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A01F2-1EA0-4D35-837F-C9026699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3B1D-4EC0-7B44-8B63-0830B37E92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5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A0FF-7356-471B-BC83-649A8A39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Health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B6B33-2AE9-427E-9383-FCE87B33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24657"/>
            <a:ext cx="8229600" cy="4608685"/>
          </a:xfrm>
        </p:spPr>
        <p:txBody>
          <a:bodyPr/>
          <a:lstStyle/>
          <a:p>
            <a:r>
              <a:rPr lang="en-US" dirty="0"/>
              <a:t>Uniform Formulary Drug Utilization Report</a:t>
            </a:r>
          </a:p>
          <a:p>
            <a:pPr lvl="1"/>
            <a:r>
              <a:rPr lang="en-US" sz="2200" dirty="0"/>
              <a:t>Request that DHA include State level Retail and TMOP data, along with MTF level data, in the UFDUR reports</a:t>
            </a:r>
          </a:p>
          <a:p>
            <a:pPr lvl="1"/>
            <a:r>
              <a:rPr lang="en-US" sz="2200" dirty="0"/>
              <a:t>Communicate value to both Government and industry</a:t>
            </a:r>
          </a:p>
          <a:p>
            <a:r>
              <a:rPr lang="en-US" sz="2700" dirty="0"/>
              <a:t>TRICARE</a:t>
            </a:r>
          </a:p>
          <a:p>
            <a:pPr lvl="1"/>
            <a:r>
              <a:rPr lang="en-US" sz="2200" dirty="0"/>
              <a:t>Address issue of “double-dipping” with DHA and the current burden of compliance on manufacturers</a:t>
            </a:r>
          </a:p>
          <a:p>
            <a:pPr lvl="1"/>
            <a:r>
              <a:rPr lang="en-US" sz="2200" dirty="0"/>
              <a:t>Recommend that the PBM obtain the information in order to ensure that DoD complies with its own regulations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053DE-3F1D-4916-898D-94B8D1C3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3B1D-4EC0-7B44-8B63-0830B37E92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E63D-814C-4D58-8600-57273BFF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Veterans Affairs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19107-8493-462F-AEB1-170FC839D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of “Temporary Suspension of Visits” Policy and potential alternatives</a:t>
            </a:r>
          </a:p>
          <a:p>
            <a:r>
              <a:rPr lang="en-US" dirty="0"/>
              <a:t>Updated Guidance on Covered Drug Classifications</a:t>
            </a:r>
          </a:p>
          <a:p>
            <a:r>
              <a:rPr lang="en-US" dirty="0"/>
              <a:t>WAC reductions for generic drugs and the application of the PRC</a:t>
            </a:r>
          </a:p>
          <a:p>
            <a:r>
              <a:rPr lang="en-US" dirty="0"/>
              <a:t>Reseller own-labeler issues and related VA policy</a:t>
            </a:r>
          </a:p>
          <a:p>
            <a:r>
              <a:rPr lang="en-US" dirty="0"/>
              <a:t>Confirm the “flow of the dollar of medical benefit drugs” within the Community Care Network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06E70-B557-4275-8C4E-F75B0520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3B1D-4EC0-7B44-8B63-0830B37E92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5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B5634EB390FB479B372A4CEF71D5EA" ma:contentTypeVersion="12" ma:contentTypeDescription="Create a new document." ma:contentTypeScope="" ma:versionID="9938ac1636d9c0a559bec66f11173c59">
  <xsd:schema xmlns:xsd="http://www.w3.org/2001/XMLSchema" xmlns:xs="http://www.w3.org/2001/XMLSchema" xmlns:p="http://schemas.microsoft.com/office/2006/metadata/properties" xmlns:ns2="f6439bbe-5f69-489c-9027-c809fcc50868" xmlns:ns3="236ef46e-e3b7-46df-8f3c-b78cccef73f4" targetNamespace="http://schemas.microsoft.com/office/2006/metadata/properties" ma:root="true" ma:fieldsID="c1834493a7a8541acbaad459adf2629c" ns2:_="" ns3:_="">
    <xsd:import namespace="f6439bbe-5f69-489c-9027-c809fcc50868"/>
    <xsd:import namespace="236ef46e-e3b7-46df-8f3c-b78cccef73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39bbe-5f69-489c-9027-c809fcc508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ef46e-e3b7-46df-8f3c-b78cccef73f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C5E2EE-ED94-404E-95EC-4E2D8F6D5F48}">
  <ds:schemaRefs>
    <ds:schemaRef ds:uri="236ef46e-e3b7-46df-8f3c-b78cccef73f4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6439bbe-5f69-489c-9027-c809fcc50868"/>
  </ds:schemaRefs>
</ds:datastoreItem>
</file>

<file path=customXml/itemProps2.xml><?xml version="1.0" encoding="utf-8"?>
<ds:datastoreItem xmlns:ds="http://schemas.openxmlformats.org/officeDocument/2006/customXml" ds:itemID="{CB44F8E7-E383-4073-AB9A-F0AA6B13D2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2AB4B-4C01-4748-B82B-ADA9006D6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39bbe-5f69-489c-9027-c809fcc50868"/>
    <ds:schemaRef ds:uri="236ef46e-e3b7-46df-8f3c-b78cccef7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571</Words>
  <Application>Microsoft Office PowerPoint</Application>
  <PresentationFormat>On-screen Show (4:3)</PresentationFormat>
  <Paragraphs>98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Pharmaceutical Subcommittee</vt:lpstr>
      <vt:lpstr>Agenda</vt:lpstr>
      <vt:lpstr>PowerPoint Presentation</vt:lpstr>
      <vt:lpstr>Our Focus</vt:lpstr>
      <vt:lpstr>Pharmaceutical Subcommittee  Co-chairs</vt:lpstr>
      <vt:lpstr>The Transition</vt:lpstr>
      <vt:lpstr>Domestic Onshoring and Buy America</vt:lpstr>
      <vt:lpstr>Defense Health Agency</vt:lpstr>
      <vt:lpstr>Department of Veterans Affairs</vt:lpstr>
      <vt:lpstr>Federal Agency Outreach</vt:lpstr>
      <vt:lpstr>Education and Training</vt:lpstr>
      <vt:lpstr>Member Feedback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Strategic Planning</dc:title>
  <dc:creator>Aubrey Woolley</dc:creator>
  <cp:lastModifiedBy>Aubrey Woolley</cp:lastModifiedBy>
  <cp:revision>4</cp:revision>
  <dcterms:created xsi:type="dcterms:W3CDTF">2019-01-31T16:37:26Z</dcterms:created>
  <dcterms:modified xsi:type="dcterms:W3CDTF">2021-02-02T04:16:12Z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0x01010057B5634EB390FB479B372A4CEF71D5EA</vt:lpwstr>
  </property>
</Properties>
</file>